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diagrams/colors11.xml" ContentType="application/vnd.openxmlformats-officedocument.drawingml.diagramColors+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diagrams/quickStyle17.xml" ContentType="application/vnd.openxmlformats-officedocument.drawingml.diagramStyle+xml"/>
  <Override PartName="/ppt/diagrams/drawing18.xml" ContentType="application/vnd.ms-office.drawingml.diagramDrawing+xml"/>
  <Override PartName="/ppt/tableStyles.xml" ContentType="application/vnd.openxmlformats-officedocument.presentationml.tableStyles+xml"/>
  <Override PartName="/ppt/diagrams/layout17.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quickStyle20.xml" ContentType="application/vnd.openxmlformats-officedocument.drawingml.diagramStyle+xml"/>
  <Override PartName="/ppt/diagrams/colors27.xml" ContentType="application/vnd.openxmlformats-officedocument.drawingml.diagramColors+xml"/>
  <Override PartName="/ppt/diagrams/drawing21.xml" ContentType="application/vnd.ms-office.drawingml.diagramDrawing+xml"/>
  <Override PartName="/ppt/diagrams/colors4.xml" ContentType="application/vnd.openxmlformats-officedocument.drawingml.diagramColors+xml"/>
  <Override PartName="/ppt/diagrams/colors16.xml" ContentType="application/vnd.openxmlformats-officedocument.drawingml.diagramColors+xml"/>
  <Override PartName="/ppt/diagrams/data18.xml" ContentType="application/vnd.openxmlformats-officedocument.drawingml.diagramData+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layout20.xml" ContentType="application/vnd.openxmlformats-officedocument.drawingml.diagramLayout+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diagrams/data21.xml" ContentType="application/vnd.openxmlformats-officedocument.drawingml.diagramData+xml"/>
  <Override PartName="/ppt/diagrams/drawing19.xml" ContentType="application/vnd.ms-office.drawingml.diagramDrawing+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layout18.xml" ContentType="application/vnd.openxmlformats-officedocument.drawingml.diagramLayout+xml"/>
  <Override PartName="/ppt/diagrams/quickStyle25.xml" ContentType="application/vnd.openxmlformats-officedocument.drawingml.diagramStyle+xml"/>
  <Override PartName="/ppt/diagrams/drawing15.xml" ContentType="application/vnd.ms-office.drawingml.diagramDrawing+xml"/>
  <Override PartName="/ppt/diagrams/drawing26.xml" ContentType="application/vnd.ms-office.drawingml.diagramDrawing+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diagrams/layout25.xml" ContentType="application/vnd.openxmlformats-officedocument.drawingml.diagramLayout+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drawing11.xml" ContentType="application/vnd.ms-office.drawingml.diagramDrawing+xml"/>
  <Override PartName="/ppt/slides/slide49.xml" ContentType="application/vnd.openxmlformats-officedocument.presentationml.slide+xml"/>
  <Override PartName="/ppt/notesSlides/notesSlide4.xml" ContentType="application/vnd.openxmlformats-officedocument.presentationml.notesSlide+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diagrams/colors20.xml" ContentType="application/vnd.openxmlformats-officedocument.drawingml.diagramColors+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diagrams/data11.xml" ContentType="application/vnd.openxmlformats-officedocument.drawingml.diagramData+xml"/>
  <Override PartName="/ppt/diagrams/quickStyle19.xml" ContentType="application/vnd.openxmlformats-officedocument.drawingml.diagramStyle+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layout19.xml" ContentType="application/vnd.openxmlformats-officedocument.drawingml.diagramLayout+xml"/>
  <Override PartName="/ppt/diagrams/drawing16.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layout15.xml" ContentType="application/vnd.openxmlformats-officedocument.drawingml.diagramLayout+xml"/>
  <Override PartName="/ppt/diagrams/quickStyle22.xml" ContentType="application/vnd.openxmlformats-officedocument.drawingml.diagramStyle+xml"/>
  <Override PartName="/ppt/notesSlides/notesSlide9.xml" ContentType="application/vnd.openxmlformats-officedocument.presentationml.notesSlide+xml"/>
  <Override PartName="/ppt/diagrams/layout26.xml" ContentType="application/vnd.openxmlformats-officedocument.drawingml.diagramLayout+xml"/>
  <Override PartName="/ppt/diagrams/drawing23.xml" ContentType="application/vnd.ms-office.drawingml.diagramDrawing+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colors18.xml" ContentType="application/vnd.openxmlformats-officedocument.drawingml.diagramColors+xml"/>
  <Override PartName="/ppt/notesSlides/notesSlide10.xml" ContentType="application/vnd.openxmlformats-officedocument.presentationml.notesSlide+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colors25.xml" ContentType="application/vnd.openxmlformats-officedocument.drawingml.diagramColors+xml"/>
  <Override PartName="/ppt/diagrams/data27.xml" ContentType="application/vnd.openxmlformats-officedocument.drawingml.diagramData+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quickStyle27.xml" ContentType="application/vnd.openxmlformats-officedocument.drawingml.diagramStyle+xml"/>
  <Override PartName="/ppt/diagrams/drawing17.xml" ContentType="application/vnd.ms-office.drawingml.diagramDrawing+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layout27.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notesSlides/notesSlide11.xml" ContentType="application/vnd.openxmlformats-officedocument.presentationml.notesSlide+xml"/>
  <Override PartName="/ppt/diagrams/drawing13.xml" ContentType="application/vnd.ms-office.drawingml.diagramDrawing+xml"/>
  <Override PartName="/ppt/diagrams/drawing24.xml" ContentType="application/vnd.ms-office.drawingml.diagramDrawing+xml"/>
  <Override PartName="/ppt/notesSlides/notesSlide6.xml" ContentType="application/vnd.openxmlformats-officedocument.presentationml.notesSlide+xml"/>
  <Override PartName="/ppt/diagrams/layout23.xml" ContentType="application/vnd.openxmlformats-officedocument.drawingml.diagramLayout+xml"/>
  <Override PartName="/ppt/diagrams/colors26.xml" ContentType="application/vnd.openxmlformats-officedocument.drawingml.diagramColors+xml"/>
  <Override PartName="/ppt/diagrams/drawing20.xml" ContentType="application/vnd.ms-office.drawingml.diagramDrawing+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diagrams/data17.xml" ContentType="application/vnd.openxmlformats-officedocument.drawingml.diagramData+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diagrams/data20.xml" ContentType="application/vnd.openxmlformats-officedocument.drawingml.diagramData+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63"/>
  </p:notesMasterIdLst>
  <p:sldIdLst>
    <p:sldId id="374" r:id="rId2"/>
    <p:sldId id="360" r:id="rId3"/>
    <p:sldId id="361" r:id="rId4"/>
    <p:sldId id="362" r:id="rId5"/>
    <p:sldId id="363" r:id="rId6"/>
    <p:sldId id="364" r:id="rId7"/>
    <p:sldId id="365" r:id="rId8"/>
    <p:sldId id="366" r:id="rId9"/>
    <p:sldId id="367" r:id="rId10"/>
    <p:sldId id="272" r:id="rId11"/>
    <p:sldId id="353" r:id="rId12"/>
    <p:sldId id="275" r:id="rId13"/>
    <p:sldId id="274" r:id="rId14"/>
    <p:sldId id="276" r:id="rId15"/>
    <p:sldId id="355" r:id="rId16"/>
    <p:sldId id="356" r:id="rId17"/>
    <p:sldId id="357" r:id="rId18"/>
    <p:sldId id="375" r:id="rId19"/>
    <p:sldId id="322" r:id="rId20"/>
    <p:sldId id="258" r:id="rId21"/>
    <p:sldId id="354" r:id="rId22"/>
    <p:sldId id="369" r:id="rId23"/>
    <p:sldId id="370" r:id="rId24"/>
    <p:sldId id="371" r:id="rId25"/>
    <p:sldId id="372" r:id="rId26"/>
    <p:sldId id="373" r:id="rId27"/>
    <p:sldId id="379" r:id="rId28"/>
    <p:sldId id="259" r:id="rId29"/>
    <p:sldId id="282" r:id="rId30"/>
    <p:sldId id="283" r:id="rId31"/>
    <p:sldId id="285" r:id="rId32"/>
    <p:sldId id="327" r:id="rId33"/>
    <p:sldId id="284" r:id="rId34"/>
    <p:sldId id="286" r:id="rId35"/>
    <p:sldId id="281" r:id="rId36"/>
    <p:sldId id="376" r:id="rId37"/>
    <p:sldId id="332" r:id="rId38"/>
    <p:sldId id="333" r:id="rId39"/>
    <p:sldId id="334" r:id="rId40"/>
    <p:sldId id="380" r:id="rId41"/>
    <p:sldId id="335" r:id="rId42"/>
    <p:sldId id="336" r:id="rId43"/>
    <p:sldId id="337" r:id="rId44"/>
    <p:sldId id="338" r:id="rId45"/>
    <p:sldId id="339" r:id="rId46"/>
    <p:sldId id="340" r:id="rId47"/>
    <p:sldId id="381" r:id="rId48"/>
    <p:sldId id="342" r:id="rId49"/>
    <p:sldId id="343" r:id="rId50"/>
    <p:sldId id="344" r:id="rId51"/>
    <p:sldId id="345" r:id="rId52"/>
    <p:sldId id="346" r:id="rId53"/>
    <p:sldId id="382" r:id="rId54"/>
    <p:sldId id="378" r:id="rId55"/>
    <p:sldId id="348" r:id="rId56"/>
    <p:sldId id="349" r:id="rId57"/>
    <p:sldId id="350" r:id="rId58"/>
    <p:sldId id="351" r:id="rId59"/>
    <p:sldId id="377" r:id="rId60"/>
    <p:sldId id="352" r:id="rId61"/>
    <p:sldId id="38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RDA" id="{1957C740-8331-494A-A9A8-163485DA02AA}">
          <p14:sldIdLst>
            <p14:sldId id="374"/>
            <p14:sldId id="360"/>
            <p14:sldId id="361"/>
            <p14:sldId id="362"/>
            <p14:sldId id="363"/>
            <p14:sldId id="364"/>
            <p14:sldId id="365"/>
            <p14:sldId id="366"/>
            <p14:sldId id="367"/>
          </p14:sldIdLst>
        </p14:section>
        <p14:section name="Backup" id="{C38D9236-8588-47F4-9C85-B05ACB116576}">
          <p14:sldIdLst>
            <p14:sldId id="272"/>
            <p14:sldId id="353"/>
            <p14:sldId id="275"/>
            <p14:sldId id="274"/>
            <p14:sldId id="276"/>
            <p14:sldId id="355"/>
            <p14:sldId id="356"/>
            <p14:sldId id="357"/>
          </p14:sldIdLst>
        </p14:section>
        <p14:section name="Financial inclusion" id="{6E79B146-8AEC-4432-9AB6-DBE52D7CDCA2}">
          <p14:sldIdLst>
            <p14:sldId id="375"/>
            <p14:sldId id="322"/>
            <p14:sldId id="258"/>
            <p14:sldId id="354"/>
            <p14:sldId id="369"/>
            <p14:sldId id="370"/>
            <p14:sldId id="371"/>
            <p14:sldId id="372"/>
            <p14:sldId id="373"/>
            <p14:sldId id="379"/>
            <p14:sldId id="259"/>
            <p14:sldId id="282"/>
            <p14:sldId id="283"/>
            <p14:sldId id="285"/>
            <p14:sldId id="327"/>
            <p14:sldId id="284"/>
            <p14:sldId id="286"/>
            <p14:sldId id="281"/>
          </p14:sldIdLst>
        </p14:section>
        <p14:section name="बिमा कम्पनी के बिचोलिये" id="{61E722E5-7A8D-4C33-B4AA-C872D83AE89F}">
          <p14:sldIdLst>
            <p14:sldId id="376"/>
            <p14:sldId id="332"/>
            <p14:sldId id="333"/>
            <p14:sldId id="334"/>
            <p14:sldId id="380"/>
            <p14:sldId id="335"/>
            <p14:sldId id="336"/>
            <p14:sldId id="337"/>
            <p14:sldId id="338"/>
            <p14:sldId id="339"/>
            <p14:sldId id="340"/>
            <p14:sldId id="381"/>
            <p14:sldId id="342"/>
            <p14:sldId id="343"/>
            <p14:sldId id="344"/>
            <p14:sldId id="345"/>
            <p14:sldId id="346"/>
            <p14:sldId id="382"/>
            <p14:sldId id="378"/>
            <p14:sldId id="348"/>
            <p14:sldId id="349"/>
            <p14:sldId id="350"/>
            <p14:sldId id="351"/>
            <p14:sldId id="377"/>
            <p14:sldId id="352"/>
            <p14:sldId id="383"/>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50" d="100"/>
          <a:sy n="50" d="100"/>
        </p:scale>
        <p:origin x="-787" y="-67"/>
      </p:cViewPr>
      <p:guideLst>
        <p:guide orient="horz" pos="2160"/>
        <p:guide pos="3840"/>
      </p:guideLst>
    </p:cSldViewPr>
  </p:slideViewPr>
  <p:notesTextViewPr>
    <p:cViewPr>
      <p:scale>
        <a:sx n="1" d="1"/>
        <a:sy n="1" d="1"/>
      </p:scale>
      <p:origin x="0" y="0"/>
    </p:cViewPr>
  </p:notesTextViewPr>
  <p:sorterViewPr>
    <p:cViewPr>
      <p:scale>
        <a:sx n="20" d="100"/>
        <a:sy n="2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_rels/data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iagrams/_rels/data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iagrams/_rels/data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png"/><Relationship Id="rId5" Type="http://schemas.openxmlformats.org/officeDocument/2006/relationships/image" Target="../media/image45.jpeg"/><Relationship Id="rId4" Type="http://schemas.openxmlformats.org/officeDocument/2006/relationships/image" Target="../media/image44.png"/></Relationships>
</file>

<file path=ppt/diagrams/_rels/data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iagrams/_rels/data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png"/><Relationship Id="rId5" Type="http://schemas.openxmlformats.org/officeDocument/2006/relationships/image" Target="../media/image45.jpeg"/><Relationship Id="rId4" Type="http://schemas.openxmlformats.org/officeDocument/2006/relationships/image" Target="../media/image44.png"/></Relationships>
</file>

<file path=ppt/diagrams/_rels/data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png"/><Relationship Id="rId5" Type="http://schemas.openxmlformats.org/officeDocument/2006/relationships/image" Target="../media/image45.jpeg"/><Relationship Id="rId4" Type="http://schemas.openxmlformats.org/officeDocument/2006/relationships/image" Target="../media/image44.png"/></Relationships>
</file>

<file path=ppt/diagrams/_rels/data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iagrams/_rels/data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81.png"/><Relationship Id="rId7" Type="http://schemas.openxmlformats.org/officeDocument/2006/relationships/image" Target="../media/image121.png"/><Relationship Id="rId2" Type="http://schemas.openxmlformats.org/officeDocument/2006/relationships/image" Target="../media/image71.png"/><Relationship Id="rId1" Type="http://schemas.openxmlformats.org/officeDocument/2006/relationships/image" Target="../media/image62.png"/><Relationship Id="rId6" Type="http://schemas.openxmlformats.org/officeDocument/2006/relationships/image" Target="../media/image111.png"/><Relationship Id="rId5" Type="http://schemas.openxmlformats.org/officeDocument/2006/relationships/image" Target="../media/image101.png"/><Relationship Id="rId4" Type="http://schemas.openxmlformats.org/officeDocument/2006/relationships/image" Target="../media/image91.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1.png"/><Relationship Id="rId1" Type="http://schemas.openxmlformats.org/officeDocument/2006/relationships/image" Target="../media/image221.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1.png"/><Relationship Id="rId1" Type="http://schemas.openxmlformats.org/officeDocument/2006/relationships/image" Target="../media/image221.png"/></Relationships>
</file>

<file path=ppt/diagrams/_rels/drawing1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81.png"/><Relationship Id="rId7" Type="http://schemas.openxmlformats.org/officeDocument/2006/relationships/image" Target="../media/image121.png"/><Relationship Id="rId2" Type="http://schemas.openxmlformats.org/officeDocument/2006/relationships/image" Target="../media/image71.png"/><Relationship Id="rId1" Type="http://schemas.openxmlformats.org/officeDocument/2006/relationships/image" Target="../media/image62.png"/><Relationship Id="rId6" Type="http://schemas.openxmlformats.org/officeDocument/2006/relationships/image" Target="../media/image111.png"/><Relationship Id="rId5" Type="http://schemas.openxmlformats.org/officeDocument/2006/relationships/image" Target="../media/image101.png"/><Relationship Id="rId4" Type="http://schemas.openxmlformats.org/officeDocument/2006/relationships/image" Target="../media/image91.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431.jpeg"/><Relationship Id="rId2" Type="http://schemas.openxmlformats.org/officeDocument/2006/relationships/image" Target="../media/image421.jpeg"/><Relationship Id="rId1" Type="http://schemas.openxmlformats.org/officeDocument/2006/relationships/image" Target="../media/image411.png"/><Relationship Id="rId5" Type="http://schemas.openxmlformats.org/officeDocument/2006/relationships/image" Target="../media/image451.jpeg"/><Relationship Id="rId4" Type="http://schemas.openxmlformats.org/officeDocument/2006/relationships/image" Target="../media/image441.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71.png"/><Relationship Id="rId1" Type="http://schemas.openxmlformats.org/officeDocument/2006/relationships/image" Target="../media/image461.png"/></Relationships>
</file>

<file path=ppt/diagrams/_rels/drawing22.xml.rels><?xml version="1.0" encoding="UTF-8" standalone="yes"?>
<Relationships xmlns="http://schemas.openxmlformats.org/package/2006/relationships"><Relationship Id="rId3" Type="http://schemas.openxmlformats.org/officeDocument/2006/relationships/image" Target="../media/image431.jpeg"/><Relationship Id="rId2" Type="http://schemas.openxmlformats.org/officeDocument/2006/relationships/image" Target="../media/image421.jpeg"/><Relationship Id="rId1" Type="http://schemas.openxmlformats.org/officeDocument/2006/relationships/image" Target="../media/image411.png"/><Relationship Id="rId5" Type="http://schemas.openxmlformats.org/officeDocument/2006/relationships/image" Target="../media/image451.jpeg"/><Relationship Id="rId4" Type="http://schemas.openxmlformats.org/officeDocument/2006/relationships/image" Target="../media/image441.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431.jpeg"/><Relationship Id="rId2" Type="http://schemas.openxmlformats.org/officeDocument/2006/relationships/image" Target="../media/image421.jpeg"/><Relationship Id="rId1" Type="http://schemas.openxmlformats.org/officeDocument/2006/relationships/image" Target="../media/image411.png"/><Relationship Id="rId5" Type="http://schemas.openxmlformats.org/officeDocument/2006/relationships/image" Target="../media/image451.jpeg"/><Relationship Id="rId4" Type="http://schemas.openxmlformats.org/officeDocument/2006/relationships/image" Target="../media/image441.png"/></Relationships>
</file>

<file path=ppt/diagrams/_rels/drawing2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81.png"/><Relationship Id="rId7" Type="http://schemas.openxmlformats.org/officeDocument/2006/relationships/image" Target="../media/image121.png"/><Relationship Id="rId2" Type="http://schemas.openxmlformats.org/officeDocument/2006/relationships/image" Target="../media/image71.png"/><Relationship Id="rId1" Type="http://schemas.openxmlformats.org/officeDocument/2006/relationships/image" Target="../media/image62.png"/><Relationship Id="rId6" Type="http://schemas.openxmlformats.org/officeDocument/2006/relationships/image" Target="../media/image111.png"/><Relationship Id="rId5" Type="http://schemas.openxmlformats.org/officeDocument/2006/relationships/image" Target="../media/image101.png"/><Relationship Id="rId4" Type="http://schemas.openxmlformats.org/officeDocument/2006/relationships/image" Target="../media/image91.png"/></Relationships>
</file>

<file path=ppt/diagrams/_rels/drawing2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81.png"/><Relationship Id="rId7" Type="http://schemas.openxmlformats.org/officeDocument/2006/relationships/image" Target="../media/image121.png"/><Relationship Id="rId2" Type="http://schemas.openxmlformats.org/officeDocument/2006/relationships/image" Target="../media/image71.png"/><Relationship Id="rId1" Type="http://schemas.openxmlformats.org/officeDocument/2006/relationships/image" Target="../media/image62.png"/><Relationship Id="rId6" Type="http://schemas.openxmlformats.org/officeDocument/2006/relationships/image" Target="../media/image111.png"/><Relationship Id="rId5" Type="http://schemas.openxmlformats.org/officeDocument/2006/relationships/image" Target="../media/image101.png"/><Relationship Id="rId4" Type="http://schemas.openxmlformats.org/officeDocument/2006/relationships/image" Target="../media/image91.png"/></Relationships>
</file>

<file path=ppt/diagrams/_rels/drawing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1.png"/><Relationship Id="rId1" Type="http://schemas.openxmlformats.org/officeDocument/2006/relationships/image" Target="../media/image221.png"/></Relationships>
</file>

<file path=ppt/diagrams/_rels/drawing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81.png"/><Relationship Id="rId7" Type="http://schemas.openxmlformats.org/officeDocument/2006/relationships/image" Target="../media/image121.png"/><Relationship Id="rId2" Type="http://schemas.openxmlformats.org/officeDocument/2006/relationships/image" Target="../media/image71.png"/><Relationship Id="rId1" Type="http://schemas.openxmlformats.org/officeDocument/2006/relationships/image" Target="../media/image62.png"/><Relationship Id="rId6" Type="http://schemas.openxmlformats.org/officeDocument/2006/relationships/image" Target="../media/image111.png"/><Relationship Id="rId5" Type="http://schemas.openxmlformats.org/officeDocument/2006/relationships/image" Target="../media/image101.png"/><Relationship Id="rId4" Type="http://schemas.openxmlformats.org/officeDocument/2006/relationships/image" Target="../media/image9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A51B92-0F61-4B3A-829F-7068D975DF3B}" type="doc">
      <dgm:prSet loTypeId="urn:microsoft.com/office/officeart/2005/8/layout/pList1#1" loCatId="picture" qsTypeId="urn:microsoft.com/office/officeart/2005/8/quickstyle/simple1" qsCatId="simple" csTypeId="urn:microsoft.com/office/officeart/2005/8/colors/accent1_2" csCatId="accent1" phldr="1"/>
      <dgm:spPr/>
      <dgm:t>
        <a:bodyPr/>
        <a:lstStyle/>
        <a:p>
          <a:endParaRPr lang="en-US"/>
        </a:p>
      </dgm:t>
    </dgm:pt>
    <dgm:pt modelId="{7479DC7E-2D03-419F-B610-180C5627D76B}">
      <dgm:prSet phldrT="[Text]"/>
      <dgm:spPr>
        <a:xfrm>
          <a:off x="5952"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SS, NPS, Atal Pension</a:t>
          </a:r>
          <a:endParaRPr lang="en-US" dirty="0">
            <a:solidFill>
              <a:schemeClr val="bg1"/>
            </a:solidFill>
            <a:latin typeface="Franklin Gothic Medium Cond" panose="020B0606030402020204" pitchFamily="34" charset="0"/>
            <a:ea typeface="+mn-ea"/>
            <a:cs typeface="+mn-cs"/>
          </a:endParaRPr>
        </a:p>
      </dgm:t>
    </dgm:pt>
    <dgm:pt modelId="{6E2376F9-6369-4EE0-95B7-E54F8B749F07}" type="parTrans" cxnId="{71085815-0954-4286-A317-CB08A08128E8}">
      <dgm:prSet/>
      <dgm:spPr/>
      <dgm:t>
        <a:bodyPr/>
        <a:lstStyle/>
        <a:p>
          <a:endParaRPr lang="en-US"/>
        </a:p>
      </dgm:t>
    </dgm:pt>
    <dgm:pt modelId="{8F3D64A3-BC90-4C87-B909-659CD8443CD4}" type="sibTrans" cxnId="{71085815-0954-4286-A317-CB08A08128E8}">
      <dgm:prSet/>
      <dgm:spPr/>
      <dgm:t>
        <a:bodyPr/>
        <a:lstStyle/>
        <a:p>
          <a:endParaRPr lang="en-US"/>
        </a:p>
      </dgm:t>
    </dgm:pt>
    <dgm:pt modelId="{48D2463A-64C8-4AE8-8BCE-44373D9BCEA1}">
      <dgm:prSet phldrT="[Text]"/>
      <dgm:spPr>
        <a:xfrm>
          <a:off x="3121818"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Theory &amp; Types</a:t>
          </a:r>
          <a:endParaRPr lang="en-US" dirty="0">
            <a:solidFill>
              <a:schemeClr val="bg1"/>
            </a:solidFill>
            <a:latin typeface="Franklin Gothic Medium Cond" panose="020B0606030402020204" pitchFamily="34" charset="0"/>
            <a:ea typeface="+mn-ea"/>
            <a:cs typeface="+mn-cs"/>
          </a:endParaRPr>
        </a:p>
      </dgm:t>
    </dgm:pt>
    <dgm:pt modelId="{E96994C5-B9D8-4B3A-A0F9-EE8EE3B74F51}" type="parTrans" cxnId="{6FFFA247-47EF-445C-B902-CEE183A044A6}">
      <dgm:prSet/>
      <dgm:spPr/>
      <dgm:t>
        <a:bodyPr/>
        <a:lstStyle/>
        <a:p>
          <a:endParaRPr lang="en-US"/>
        </a:p>
      </dgm:t>
    </dgm:pt>
    <dgm:pt modelId="{B7F1D8BA-BC36-4779-BB96-652CABD78144}" type="sibTrans" cxnId="{6FFFA247-47EF-445C-B902-CEE183A044A6}">
      <dgm:prSet/>
      <dgm:spPr/>
      <dgm:t>
        <a:bodyPr/>
        <a:lstStyle/>
        <a:p>
          <a:endParaRPr lang="en-US"/>
        </a:p>
      </dgm:t>
    </dgm:pt>
    <dgm:pt modelId="{A225FD66-230B-44FE-B0A2-A1CA49D327A1}">
      <dgm:prSet phldrT="[Text]"/>
      <dgm:spPr>
        <a:xfrm>
          <a:off x="6237684"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History &amp; Nationalization</a:t>
          </a:r>
          <a:endParaRPr lang="en-US" dirty="0">
            <a:solidFill>
              <a:schemeClr val="bg1"/>
            </a:solidFill>
            <a:latin typeface="Franklin Gothic Medium Cond" panose="020B0606030402020204" pitchFamily="34" charset="0"/>
            <a:ea typeface="+mn-ea"/>
            <a:cs typeface="+mn-cs"/>
          </a:endParaRPr>
        </a:p>
      </dgm:t>
    </dgm:pt>
    <dgm:pt modelId="{55AE2616-8F40-4BA9-A200-5B339B115366}" type="parTrans" cxnId="{BF19FFEA-9018-422E-AA5E-370DD8B679B3}">
      <dgm:prSet/>
      <dgm:spPr/>
      <dgm:t>
        <a:bodyPr/>
        <a:lstStyle/>
        <a:p>
          <a:endParaRPr lang="en-US"/>
        </a:p>
      </dgm:t>
    </dgm:pt>
    <dgm:pt modelId="{14DE40D0-0A55-482B-8BCB-10210DEDA085}" type="sibTrans" cxnId="{BF19FFEA-9018-422E-AA5E-370DD8B679B3}">
      <dgm:prSet/>
      <dgm:spPr/>
      <dgm:t>
        <a:bodyPr/>
        <a:lstStyle/>
        <a:p>
          <a:endParaRPr lang="en-US"/>
        </a:p>
      </dgm:t>
    </dgm:pt>
    <dgm:pt modelId="{76E564EE-1088-4FBA-B764-5BFEA784FD6C}">
      <dgm:prSet phldrT="[Text]"/>
      <dgm:spPr>
        <a:xfrm>
          <a:off x="3121818" y="5534915"/>
          <a:ext cx="2832497" cy="1050856"/>
        </a:xfrm>
        <a:solidFill>
          <a:srgbClr val="FFC000"/>
        </a:solidFill>
        <a:ln>
          <a:noFill/>
        </a:ln>
        <a:effectLst/>
      </dgm:spPr>
      <dgm:t>
        <a:bodyPr/>
        <a:lstStyle/>
        <a:p>
          <a:r>
            <a:rPr lang="en-US" dirty="0" smtClean="0">
              <a:solidFill>
                <a:schemeClr val="tx2"/>
              </a:solidFill>
              <a:latin typeface="Franklin Gothic Medium Cond" panose="020B0606030402020204" pitchFamily="34" charset="0"/>
              <a:ea typeface="+mn-ea"/>
              <a:cs typeface="+mn-cs"/>
            </a:rPr>
            <a:t>IRDA, Powers</a:t>
          </a:r>
          <a:endParaRPr lang="en-US" dirty="0">
            <a:solidFill>
              <a:schemeClr val="tx2"/>
            </a:solidFill>
            <a:latin typeface="Franklin Gothic Medium Cond" panose="020B0606030402020204" pitchFamily="34" charset="0"/>
            <a:ea typeface="+mn-ea"/>
            <a:cs typeface="+mn-cs"/>
          </a:endParaRPr>
        </a:p>
      </dgm:t>
    </dgm:pt>
    <dgm:pt modelId="{6B0460D6-CBCA-423B-8E37-6C757F48EA78}" type="parTrans" cxnId="{DFA6A431-FFE8-4394-B9C7-1A317F54E061}">
      <dgm:prSet/>
      <dgm:spPr/>
      <dgm:t>
        <a:bodyPr/>
        <a:lstStyle/>
        <a:p>
          <a:endParaRPr lang="en-US"/>
        </a:p>
      </dgm:t>
    </dgm:pt>
    <dgm:pt modelId="{EE5EA965-3FC3-473B-9D72-C57C57F633A8}" type="sibTrans" cxnId="{DFA6A431-FFE8-4394-B9C7-1A317F54E061}">
      <dgm:prSet/>
      <dgm:spPr/>
      <dgm:t>
        <a:bodyPr/>
        <a:lstStyle/>
        <a:p>
          <a:endParaRPr lang="en-US"/>
        </a:p>
      </dgm:t>
    </dgm:pt>
    <dgm:pt modelId="{A1599704-8163-4F09-879F-CE5FA913D184}">
      <dgm:prSet phldrT="[Text]"/>
      <dgm:spPr>
        <a:xfrm>
          <a:off x="9353550"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Public sector insurance Co.</a:t>
          </a:r>
          <a:endParaRPr lang="en-US" dirty="0">
            <a:solidFill>
              <a:schemeClr val="bg1"/>
            </a:solidFill>
            <a:latin typeface="Franklin Gothic Medium Cond" panose="020B0606030402020204" pitchFamily="34" charset="0"/>
            <a:ea typeface="+mn-ea"/>
            <a:cs typeface="+mn-cs"/>
          </a:endParaRPr>
        </a:p>
      </dgm:t>
    </dgm:pt>
    <dgm:pt modelId="{59FFC62F-5CBA-4B01-8D68-9FDB83818347}" type="parTrans" cxnId="{F874D3A1-252F-436A-B640-377F660D361B}">
      <dgm:prSet/>
      <dgm:spPr/>
      <dgm:t>
        <a:bodyPr/>
        <a:lstStyle/>
        <a:p>
          <a:endParaRPr lang="en-US"/>
        </a:p>
      </dgm:t>
    </dgm:pt>
    <dgm:pt modelId="{DFC1AD95-21DB-4364-ADC0-4A35850678A4}" type="sibTrans" cxnId="{F874D3A1-252F-436A-B640-377F660D361B}">
      <dgm:prSet/>
      <dgm:spPr/>
      <dgm:t>
        <a:bodyPr/>
        <a:lstStyle/>
        <a:p>
          <a:endParaRPr lang="en-US"/>
        </a:p>
      </dgm:t>
    </dgm:pt>
    <dgm:pt modelId="{43E636FD-DC30-43AE-B79B-6EDEB3946C76}">
      <dgm:prSet phldrT="[Text]"/>
      <dgm:spPr>
        <a:xfrm>
          <a:off x="6237684"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Fin. Inclusion:</a:t>
          </a:r>
        </a:p>
        <a:p>
          <a:r>
            <a:rPr lang="en-US" dirty="0" smtClean="0">
              <a:solidFill>
                <a:schemeClr val="bg1"/>
              </a:solidFill>
              <a:latin typeface="Franklin Gothic Medium Cond" panose="020B0606030402020204" pitchFamily="34" charset="0"/>
              <a:ea typeface="+mn-ea"/>
              <a:cs typeface="+mn-cs"/>
            </a:rPr>
            <a:t>PM JJ &amp; Surksha</a:t>
          </a:r>
          <a:endParaRPr lang="en-US" dirty="0">
            <a:solidFill>
              <a:schemeClr val="bg1"/>
            </a:solidFill>
            <a:latin typeface="Franklin Gothic Medium Cond" panose="020B0606030402020204" pitchFamily="34" charset="0"/>
            <a:ea typeface="+mn-ea"/>
            <a:cs typeface="+mn-cs"/>
          </a:endParaRPr>
        </a:p>
      </dgm:t>
    </dgm:pt>
    <dgm:pt modelId="{6C056FF1-5A7F-4EED-89EF-773F1F921DF5}" type="parTrans" cxnId="{78CF8102-07FD-4808-A18B-DBFEEB607FE6}">
      <dgm:prSet/>
      <dgm:spPr/>
      <dgm:t>
        <a:bodyPr/>
        <a:lstStyle/>
        <a:p>
          <a:endParaRPr lang="en-US"/>
        </a:p>
      </dgm:t>
    </dgm:pt>
    <dgm:pt modelId="{3AE8E3D1-6C33-451F-B5BC-1010BA2DF5CA}" type="sibTrans" cxnId="{78CF8102-07FD-4808-A18B-DBFEEB607FE6}">
      <dgm:prSet/>
      <dgm:spPr/>
      <dgm:t>
        <a:bodyPr/>
        <a:lstStyle/>
        <a:p>
          <a:endParaRPr lang="en-US"/>
        </a:p>
      </dgm:t>
    </dgm:pt>
    <dgm:pt modelId="{DE9D60EE-4908-43F5-A7D5-9E6502EC6308}">
      <dgm:prSet phldrT="[Text]"/>
      <dgm:spPr>
        <a:xfrm>
          <a:off x="9353550"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Intermediaries &amp; Ombudsman</a:t>
          </a:r>
          <a:endParaRPr lang="en-US" dirty="0">
            <a:solidFill>
              <a:schemeClr val="bg1"/>
            </a:solidFill>
            <a:latin typeface="Franklin Gothic Medium Cond" panose="020B0606030402020204" pitchFamily="34" charset="0"/>
            <a:ea typeface="+mn-ea"/>
            <a:cs typeface="+mn-cs"/>
          </a:endParaRPr>
        </a:p>
      </dgm:t>
    </dgm:pt>
    <dgm:pt modelId="{6C3C1C85-2636-47BD-AC83-B7430FC89F9E}" type="parTrans" cxnId="{668B6E14-598C-4FCA-9EF9-118B660B0B5B}">
      <dgm:prSet/>
      <dgm:spPr/>
      <dgm:t>
        <a:bodyPr/>
        <a:lstStyle/>
        <a:p>
          <a:endParaRPr lang="en-US"/>
        </a:p>
      </dgm:t>
    </dgm:pt>
    <dgm:pt modelId="{893FFAE3-A4A3-4AF4-B452-28C236769CC8}" type="sibTrans" cxnId="{668B6E14-598C-4FCA-9EF9-118B660B0B5B}">
      <dgm:prSet/>
      <dgm:spPr/>
      <dgm:t>
        <a:bodyPr/>
        <a:lstStyle/>
        <a:p>
          <a:endParaRPr lang="en-US"/>
        </a:p>
      </dgm:t>
    </dgm:pt>
    <dgm:pt modelId="{FD16F971-0A7A-4E16-A1D0-5C8AFB63A4CB}">
      <dgm:prSet phldrT="[Text]"/>
      <dgm:spPr>
        <a:xfrm>
          <a:off x="5952"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49% FDI: Pro-Cons</a:t>
          </a:r>
          <a:endParaRPr lang="en-US" dirty="0">
            <a:solidFill>
              <a:schemeClr val="bg1"/>
            </a:solidFill>
            <a:latin typeface="Franklin Gothic Medium Cond" panose="020B0606030402020204" pitchFamily="34" charset="0"/>
            <a:ea typeface="+mn-ea"/>
            <a:cs typeface="+mn-cs"/>
          </a:endParaRPr>
        </a:p>
      </dgm:t>
    </dgm:pt>
    <dgm:pt modelId="{1B3C1500-7973-4383-B20E-ACF96CD7B6E1}" type="parTrans" cxnId="{511CB14E-6616-49CE-B1DC-CDDE453A3851}">
      <dgm:prSet/>
      <dgm:spPr/>
      <dgm:t>
        <a:bodyPr/>
        <a:lstStyle/>
        <a:p>
          <a:endParaRPr lang="en-US"/>
        </a:p>
      </dgm:t>
    </dgm:pt>
    <dgm:pt modelId="{CE790B00-04D5-4A2D-AE39-2EF5760F296C}" type="sibTrans" cxnId="{511CB14E-6616-49CE-B1DC-CDDE453A3851}">
      <dgm:prSet/>
      <dgm:spPr/>
      <dgm:t>
        <a:bodyPr/>
        <a:lstStyle/>
        <a:p>
          <a:endParaRPr lang="en-US"/>
        </a:p>
      </dgm:t>
    </dgm:pt>
    <dgm:pt modelId="{BE31EC13-226A-4C90-BDCD-CBFEBDC9B905}" type="pres">
      <dgm:prSet presAssocID="{F0A51B92-0F61-4B3A-829F-7068D975DF3B}" presName="Name0" presStyleCnt="0">
        <dgm:presLayoutVars>
          <dgm:dir/>
          <dgm:resizeHandles val="exact"/>
        </dgm:presLayoutVars>
      </dgm:prSet>
      <dgm:spPr/>
      <dgm:t>
        <a:bodyPr/>
        <a:lstStyle/>
        <a:p>
          <a:endParaRPr lang="en-US"/>
        </a:p>
      </dgm:t>
    </dgm:pt>
    <dgm:pt modelId="{7F55E1B6-B56E-479E-B8D0-07A90E414D34}" type="pres">
      <dgm:prSet presAssocID="{7479DC7E-2D03-419F-B610-180C5627D76B}" presName="compNode" presStyleCnt="0"/>
      <dgm:spPr/>
    </dgm:pt>
    <dgm:pt modelId="{43628663-F906-4F95-BD29-3E5EE23BF35A}" type="pres">
      <dgm:prSet presAssocID="{7479DC7E-2D03-419F-B610-180C5627D76B}" presName="pictRect" presStyleLbl="node1" presStyleIdx="0" presStyleCnt="8"/>
      <dgm:spPr>
        <a:xfrm>
          <a:off x="5952" y="297627"/>
          <a:ext cx="2832497" cy="1951590"/>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pt>
    <dgm:pt modelId="{FD357520-FD5E-4FEF-AE4C-37B2C3158F5C}" type="pres">
      <dgm:prSet presAssocID="{7479DC7E-2D03-419F-B610-180C5627D76B}" presName="textRect" presStyleLbl="revTx" presStyleIdx="0" presStyleCnt="8">
        <dgm:presLayoutVars>
          <dgm:bulletEnabled val="1"/>
        </dgm:presLayoutVars>
      </dgm:prSet>
      <dgm:spPr>
        <a:prstGeom prst="rect">
          <a:avLst/>
        </a:prstGeom>
      </dgm:spPr>
      <dgm:t>
        <a:bodyPr/>
        <a:lstStyle/>
        <a:p>
          <a:endParaRPr lang="en-US"/>
        </a:p>
      </dgm:t>
    </dgm:pt>
    <dgm:pt modelId="{B483B44B-13A7-4B4A-A35C-01BFC6280CB3}" type="pres">
      <dgm:prSet presAssocID="{8F3D64A3-BC90-4C87-B909-659CD8443CD4}" presName="sibTrans" presStyleLbl="sibTrans2D1" presStyleIdx="0" presStyleCnt="0"/>
      <dgm:spPr/>
      <dgm:t>
        <a:bodyPr/>
        <a:lstStyle/>
        <a:p>
          <a:endParaRPr lang="en-US"/>
        </a:p>
      </dgm:t>
    </dgm:pt>
    <dgm:pt modelId="{1C2B9F15-5ACF-4DB3-8D94-9B450317F09E}" type="pres">
      <dgm:prSet presAssocID="{48D2463A-64C8-4AE8-8BCE-44373D9BCEA1}" presName="compNode" presStyleCnt="0"/>
      <dgm:spPr/>
    </dgm:pt>
    <dgm:pt modelId="{47AA52B6-4939-49F7-A8C3-D8CBDDF13E91}" type="pres">
      <dgm:prSet presAssocID="{48D2463A-64C8-4AE8-8BCE-44373D9BCEA1}" presName="pictRect" presStyleLbl="node1" presStyleIdx="1" presStyleCnt="8"/>
      <dgm:spPr>
        <a:xfrm>
          <a:off x="3121818" y="297627"/>
          <a:ext cx="2832497" cy="1951590"/>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gm:spPr>
    </dgm:pt>
    <dgm:pt modelId="{257B642A-83C7-4E4C-9EB0-6FC85221AC8B}" type="pres">
      <dgm:prSet presAssocID="{48D2463A-64C8-4AE8-8BCE-44373D9BCEA1}" presName="textRect" presStyleLbl="revTx" presStyleIdx="1" presStyleCnt="8">
        <dgm:presLayoutVars>
          <dgm:bulletEnabled val="1"/>
        </dgm:presLayoutVars>
      </dgm:prSet>
      <dgm:spPr>
        <a:prstGeom prst="rect">
          <a:avLst/>
        </a:prstGeom>
      </dgm:spPr>
      <dgm:t>
        <a:bodyPr/>
        <a:lstStyle/>
        <a:p>
          <a:endParaRPr lang="en-US"/>
        </a:p>
      </dgm:t>
    </dgm:pt>
    <dgm:pt modelId="{C9316198-7A07-400E-8184-A553DEF56974}" type="pres">
      <dgm:prSet presAssocID="{B7F1D8BA-BC36-4779-BB96-652CABD78144}" presName="sibTrans" presStyleLbl="sibTrans2D1" presStyleIdx="0" presStyleCnt="0"/>
      <dgm:spPr/>
      <dgm:t>
        <a:bodyPr/>
        <a:lstStyle/>
        <a:p>
          <a:endParaRPr lang="en-US"/>
        </a:p>
      </dgm:t>
    </dgm:pt>
    <dgm:pt modelId="{B1FB3F33-4822-4655-BF19-F69DDE3A97B8}" type="pres">
      <dgm:prSet presAssocID="{A225FD66-230B-44FE-B0A2-A1CA49D327A1}" presName="compNode" presStyleCnt="0"/>
      <dgm:spPr/>
    </dgm:pt>
    <dgm:pt modelId="{00AB43A7-C77B-4980-9518-86F4ABC6F820}" type="pres">
      <dgm:prSet presAssocID="{A225FD66-230B-44FE-B0A2-A1CA49D327A1}" presName="pictRect" presStyleLbl="node1" presStyleIdx="2" presStyleCnt="8"/>
      <dgm:spPr>
        <a:xfrm>
          <a:off x="6237684" y="297627"/>
          <a:ext cx="2832497" cy="1951590"/>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AED48EF-FE52-4590-9823-57500140A566}" type="pres">
      <dgm:prSet presAssocID="{A225FD66-230B-44FE-B0A2-A1CA49D327A1}" presName="textRect" presStyleLbl="revTx" presStyleIdx="2" presStyleCnt="8">
        <dgm:presLayoutVars>
          <dgm:bulletEnabled val="1"/>
        </dgm:presLayoutVars>
      </dgm:prSet>
      <dgm:spPr>
        <a:prstGeom prst="rect">
          <a:avLst/>
        </a:prstGeom>
      </dgm:spPr>
      <dgm:t>
        <a:bodyPr/>
        <a:lstStyle/>
        <a:p>
          <a:endParaRPr lang="en-US"/>
        </a:p>
      </dgm:t>
    </dgm:pt>
    <dgm:pt modelId="{C621D300-0BE8-478F-BB59-5EF4C71B0AF6}" type="pres">
      <dgm:prSet presAssocID="{14DE40D0-0A55-482B-8BCB-10210DEDA085}" presName="sibTrans" presStyleLbl="sibTrans2D1" presStyleIdx="0" presStyleCnt="0"/>
      <dgm:spPr/>
      <dgm:t>
        <a:bodyPr/>
        <a:lstStyle/>
        <a:p>
          <a:endParaRPr lang="en-US"/>
        </a:p>
      </dgm:t>
    </dgm:pt>
    <dgm:pt modelId="{D53C79EB-0B71-46DB-A361-FBA88A1F9CEF}" type="pres">
      <dgm:prSet presAssocID="{A1599704-8163-4F09-879F-CE5FA913D184}" presName="compNode" presStyleCnt="0"/>
      <dgm:spPr/>
    </dgm:pt>
    <dgm:pt modelId="{8783821B-07EE-47C2-A0F3-194EA0022B79}" type="pres">
      <dgm:prSet presAssocID="{A1599704-8163-4F09-879F-CE5FA913D184}" presName="pictRect" presStyleLbl="node1" presStyleIdx="3" presStyleCnt="8"/>
      <dgm:spPr>
        <a:xfrm>
          <a:off x="9353550" y="297627"/>
          <a:ext cx="2832497" cy="1951590"/>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gm:spPr>
    </dgm:pt>
    <dgm:pt modelId="{7236D9DB-C6A3-4E97-96BD-25622CA4E551}" type="pres">
      <dgm:prSet presAssocID="{A1599704-8163-4F09-879F-CE5FA913D184}" presName="textRect" presStyleLbl="revTx" presStyleIdx="3" presStyleCnt="8">
        <dgm:presLayoutVars>
          <dgm:bulletEnabled val="1"/>
        </dgm:presLayoutVars>
      </dgm:prSet>
      <dgm:spPr>
        <a:prstGeom prst="rect">
          <a:avLst/>
        </a:prstGeom>
      </dgm:spPr>
      <dgm:t>
        <a:bodyPr/>
        <a:lstStyle/>
        <a:p>
          <a:endParaRPr lang="en-US"/>
        </a:p>
      </dgm:t>
    </dgm:pt>
    <dgm:pt modelId="{9DCF82A3-8406-4758-9BEB-99D6762D9BFA}" type="pres">
      <dgm:prSet presAssocID="{DFC1AD95-21DB-4364-ADC0-4A35850678A4}" presName="sibTrans" presStyleLbl="sibTrans2D1" presStyleIdx="0" presStyleCnt="0"/>
      <dgm:spPr/>
      <dgm:t>
        <a:bodyPr/>
        <a:lstStyle/>
        <a:p>
          <a:endParaRPr lang="en-US"/>
        </a:p>
      </dgm:t>
    </dgm:pt>
    <dgm:pt modelId="{B1D362EA-750E-47EB-BB03-A9A9DF17FDAB}" type="pres">
      <dgm:prSet presAssocID="{76E564EE-1088-4FBA-B764-5BFEA784FD6C}" presName="compNode" presStyleCnt="0"/>
      <dgm:spPr/>
    </dgm:pt>
    <dgm:pt modelId="{EA52E7B3-E09E-402F-B2B5-4E8408A5DEAF}" type="pres">
      <dgm:prSet presAssocID="{76E564EE-1088-4FBA-B764-5BFEA784FD6C}" presName="pictRect" presStyleLbl="node1" presStyleIdx="4" presStyleCnt="8"/>
      <dgm:spPr>
        <a:xfrm>
          <a:off x="3121818" y="3583324"/>
          <a:ext cx="2832497" cy="1951590"/>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F18225BF-0EFA-4F78-8401-4480D770A2BE}" type="pres">
      <dgm:prSet presAssocID="{76E564EE-1088-4FBA-B764-5BFEA784FD6C}" presName="textRect" presStyleLbl="revTx" presStyleIdx="4" presStyleCnt="8">
        <dgm:presLayoutVars>
          <dgm:bulletEnabled val="1"/>
        </dgm:presLayoutVars>
      </dgm:prSet>
      <dgm:spPr>
        <a:prstGeom prst="rect">
          <a:avLst/>
        </a:prstGeom>
      </dgm:spPr>
      <dgm:t>
        <a:bodyPr/>
        <a:lstStyle/>
        <a:p>
          <a:endParaRPr lang="en-US"/>
        </a:p>
      </dgm:t>
    </dgm:pt>
    <dgm:pt modelId="{B6042F03-9320-417F-A965-1764B5BAEFA3}" type="pres">
      <dgm:prSet presAssocID="{EE5EA965-3FC3-473B-9D72-C57C57F633A8}" presName="sibTrans" presStyleLbl="sibTrans2D1" presStyleIdx="0" presStyleCnt="0"/>
      <dgm:spPr/>
      <dgm:t>
        <a:bodyPr/>
        <a:lstStyle/>
        <a:p>
          <a:endParaRPr lang="en-US"/>
        </a:p>
      </dgm:t>
    </dgm:pt>
    <dgm:pt modelId="{FAB6CB74-588F-4A6E-9B66-8F97428FB86D}" type="pres">
      <dgm:prSet presAssocID="{FD16F971-0A7A-4E16-A1D0-5C8AFB63A4CB}" presName="compNode" presStyleCnt="0"/>
      <dgm:spPr/>
    </dgm:pt>
    <dgm:pt modelId="{FD5B68C8-CC74-4DCF-AB19-5D3568456154}" type="pres">
      <dgm:prSet presAssocID="{FD16F971-0A7A-4E16-A1D0-5C8AFB63A4CB}" presName="pictRect" presStyleLbl="node1" presStyleIdx="5" presStyleCnt="8"/>
      <dgm:spPr>
        <a:blipFill rotWithShape="1">
          <a:blip xmlns:r="http://schemas.openxmlformats.org/officeDocument/2006/relationships" r:embed="rId6"/>
          <a:stretch>
            <a:fillRect/>
          </a:stretch>
        </a:blipFill>
      </dgm:spPr>
    </dgm:pt>
    <dgm:pt modelId="{ECEFA422-AE72-4975-B439-84379562AFA0}" type="pres">
      <dgm:prSet presAssocID="{FD16F971-0A7A-4E16-A1D0-5C8AFB63A4CB}" presName="textRect" presStyleLbl="revTx" presStyleIdx="5" presStyleCnt="8">
        <dgm:presLayoutVars>
          <dgm:bulletEnabled val="1"/>
        </dgm:presLayoutVars>
      </dgm:prSet>
      <dgm:spPr>
        <a:prstGeom prst="rect">
          <a:avLst/>
        </a:prstGeom>
      </dgm:spPr>
      <dgm:t>
        <a:bodyPr/>
        <a:lstStyle/>
        <a:p>
          <a:endParaRPr lang="en-US"/>
        </a:p>
      </dgm:t>
    </dgm:pt>
    <dgm:pt modelId="{5D34B141-1ED3-4FDD-96CF-9C905F3946E2}" type="pres">
      <dgm:prSet presAssocID="{CE790B00-04D5-4A2D-AE39-2EF5760F296C}" presName="sibTrans" presStyleLbl="sibTrans2D1" presStyleIdx="0" presStyleCnt="0"/>
      <dgm:spPr/>
      <dgm:t>
        <a:bodyPr/>
        <a:lstStyle/>
        <a:p>
          <a:endParaRPr lang="en-US"/>
        </a:p>
      </dgm:t>
    </dgm:pt>
    <dgm:pt modelId="{2FA0102A-D0C8-4ECD-A7CE-1B1E9B682D3D}" type="pres">
      <dgm:prSet presAssocID="{43E636FD-DC30-43AE-B79B-6EDEB3946C76}" presName="compNode" presStyleCnt="0"/>
      <dgm:spPr/>
    </dgm:pt>
    <dgm:pt modelId="{49095E72-4E96-4389-B232-5F2A451D41C2}" type="pres">
      <dgm:prSet presAssocID="{43E636FD-DC30-43AE-B79B-6EDEB3946C76}" presName="pictRect" presStyleLbl="node1" presStyleIdx="6" presStyleCnt="8" custScaleX="74987"/>
      <dgm:spPr>
        <a:xfrm>
          <a:off x="6237684" y="3583324"/>
          <a:ext cx="2832497" cy="1951590"/>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gm:spPr>
    </dgm:pt>
    <dgm:pt modelId="{A9F079A9-1CB5-417E-A48F-DFA9953451DB}" type="pres">
      <dgm:prSet presAssocID="{43E636FD-DC30-43AE-B79B-6EDEB3946C76}" presName="textRect" presStyleLbl="revTx" presStyleIdx="6" presStyleCnt="8" custLinFactNeighborY="-8701">
        <dgm:presLayoutVars>
          <dgm:bulletEnabled val="1"/>
        </dgm:presLayoutVars>
      </dgm:prSet>
      <dgm:spPr>
        <a:prstGeom prst="rect">
          <a:avLst/>
        </a:prstGeom>
      </dgm:spPr>
      <dgm:t>
        <a:bodyPr/>
        <a:lstStyle/>
        <a:p>
          <a:endParaRPr lang="en-US"/>
        </a:p>
      </dgm:t>
    </dgm:pt>
    <dgm:pt modelId="{621F8F92-24F8-4403-8B34-7149050CC493}" type="pres">
      <dgm:prSet presAssocID="{3AE8E3D1-6C33-451F-B5BC-1010BA2DF5CA}" presName="sibTrans" presStyleLbl="sibTrans2D1" presStyleIdx="0" presStyleCnt="0"/>
      <dgm:spPr/>
      <dgm:t>
        <a:bodyPr/>
        <a:lstStyle/>
        <a:p>
          <a:endParaRPr lang="en-US"/>
        </a:p>
      </dgm:t>
    </dgm:pt>
    <dgm:pt modelId="{72D9FFC7-1F93-490A-9E37-95E63AA60897}" type="pres">
      <dgm:prSet presAssocID="{DE9D60EE-4908-43F5-A7D5-9E6502EC6308}" presName="compNode" presStyleCnt="0"/>
      <dgm:spPr/>
    </dgm:pt>
    <dgm:pt modelId="{43498343-F7F0-4842-8E6A-DDA26FAD3935}" type="pres">
      <dgm:prSet presAssocID="{DE9D60EE-4908-43F5-A7D5-9E6502EC6308}" presName="pictRect" presStyleLbl="node1" presStyleIdx="7" presStyleCnt="8" custScaleX="76121"/>
      <dgm:spPr>
        <a:xfrm>
          <a:off x="9353550" y="3583324"/>
          <a:ext cx="2832497" cy="1951590"/>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gm:spPr>
    </dgm:pt>
    <dgm:pt modelId="{D85A74A3-EC26-4006-9B2A-FEFD84823931}" type="pres">
      <dgm:prSet presAssocID="{DE9D60EE-4908-43F5-A7D5-9E6502EC6308}" presName="textRect" presStyleLbl="revTx" presStyleIdx="7" presStyleCnt="8">
        <dgm:presLayoutVars>
          <dgm:bulletEnabled val="1"/>
        </dgm:presLayoutVars>
      </dgm:prSet>
      <dgm:spPr>
        <a:prstGeom prst="rect">
          <a:avLst/>
        </a:prstGeom>
      </dgm:spPr>
      <dgm:t>
        <a:bodyPr/>
        <a:lstStyle/>
        <a:p>
          <a:endParaRPr lang="en-US"/>
        </a:p>
      </dgm:t>
    </dgm:pt>
  </dgm:ptLst>
  <dgm:cxnLst>
    <dgm:cxn modelId="{E8E01987-47E2-4C36-943E-27FACDEB7E56}" type="presOf" srcId="{3AE8E3D1-6C33-451F-B5BC-1010BA2DF5CA}" destId="{621F8F92-24F8-4403-8B34-7149050CC493}" srcOrd="0" destOrd="0" presId="urn:microsoft.com/office/officeart/2005/8/layout/pList1#1"/>
    <dgm:cxn modelId="{00DC5A00-D6E4-4C80-BDDD-1A2E680E90B0}" type="presOf" srcId="{A1599704-8163-4F09-879F-CE5FA913D184}" destId="{7236D9DB-C6A3-4E97-96BD-25622CA4E551}" srcOrd="0" destOrd="0" presId="urn:microsoft.com/office/officeart/2005/8/layout/pList1#1"/>
    <dgm:cxn modelId="{569D8088-D448-40D5-B188-5E38AA1B82F7}" type="presOf" srcId="{14DE40D0-0A55-482B-8BCB-10210DEDA085}" destId="{C621D300-0BE8-478F-BB59-5EF4C71B0AF6}" srcOrd="0" destOrd="0" presId="urn:microsoft.com/office/officeart/2005/8/layout/pList1#1"/>
    <dgm:cxn modelId="{DFA6A431-FFE8-4394-B9C7-1A317F54E061}" srcId="{F0A51B92-0F61-4B3A-829F-7068D975DF3B}" destId="{76E564EE-1088-4FBA-B764-5BFEA784FD6C}" srcOrd="4" destOrd="0" parTransId="{6B0460D6-CBCA-423B-8E37-6C757F48EA78}" sibTransId="{EE5EA965-3FC3-473B-9D72-C57C57F633A8}"/>
    <dgm:cxn modelId="{BF19FFEA-9018-422E-AA5E-370DD8B679B3}" srcId="{F0A51B92-0F61-4B3A-829F-7068D975DF3B}" destId="{A225FD66-230B-44FE-B0A2-A1CA49D327A1}" srcOrd="2" destOrd="0" parTransId="{55AE2616-8F40-4BA9-A200-5B339B115366}" sibTransId="{14DE40D0-0A55-482B-8BCB-10210DEDA085}"/>
    <dgm:cxn modelId="{511CB14E-6616-49CE-B1DC-CDDE453A3851}" srcId="{F0A51B92-0F61-4B3A-829F-7068D975DF3B}" destId="{FD16F971-0A7A-4E16-A1D0-5C8AFB63A4CB}" srcOrd="5" destOrd="0" parTransId="{1B3C1500-7973-4383-B20E-ACF96CD7B6E1}" sibTransId="{CE790B00-04D5-4A2D-AE39-2EF5760F296C}"/>
    <dgm:cxn modelId="{E7C61F8F-DBC7-45C4-9249-CA5E080DC4C4}" type="presOf" srcId="{F0A51B92-0F61-4B3A-829F-7068D975DF3B}" destId="{BE31EC13-226A-4C90-BDCD-CBFEBDC9B905}" srcOrd="0" destOrd="0" presId="urn:microsoft.com/office/officeart/2005/8/layout/pList1#1"/>
    <dgm:cxn modelId="{78CF8102-07FD-4808-A18B-DBFEEB607FE6}" srcId="{F0A51B92-0F61-4B3A-829F-7068D975DF3B}" destId="{43E636FD-DC30-43AE-B79B-6EDEB3946C76}" srcOrd="6" destOrd="0" parTransId="{6C056FF1-5A7F-4EED-89EF-773F1F921DF5}" sibTransId="{3AE8E3D1-6C33-451F-B5BC-1010BA2DF5CA}"/>
    <dgm:cxn modelId="{219EF437-886F-4152-A251-4D9626F65A40}" type="presOf" srcId="{DE9D60EE-4908-43F5-A7D5-9E6502EC6308}" destId="{D85A74A3-EC26-4006-9B2A-FEFD84823931}" srcOrd="0" destOrd="0" presId="urn:microsoft.com/office/officeart/2005/8/layout/pList1#1"/>
    <dgm:cxn modelId="{CED7CD7C-F226-41B1-AD58-35FA2367B628}" type="presOf" srcId="{7479DC7E-2D03-419F-B610-180C5627D76B}" destId="{FD357520-FD5E-4FEF-AE4C-37B2C3158F5C}" srcOrd="0" destOrd="0" presId="urn:microsoft.com/office/officeart/2005/8/layout/pList1#1"/>
    <dgm:cxn modelId="{73803557-3A4E-4890-816B-44B3B970FBD9}" type="presOf" srcId="{CE790B00-04D5-4A2D-AE39-2EF5760F296C}" destId="{5D34B141-1ED3-4FDD-96CF-9C905F3946E2}" srcOrd="0" destOrd="0" presId="urn:microsoft.com/office/officeart/2005/8/layout/pList1#1"/>
    <dgm:cxn modelId="{71085815-0954-4286-A317-CB08A08128E8}" srcId="{F0A51B92-0F61-4B3A-829F-7068D975DF3B}" destId="{7479DC7E-2D03-419F-B610-180C5627D76B}" srcOrd="0" destOrd="0" parTransId="{6E2376F9-6369-4EE0-95B7-E54F8B749F07}" sibTransId="{8F3D64A3-BC90-4C87-B909-659CD8443CD4}"/>
    <dgm:cxn modelId="{2D3A9119-5E45-45AB-AB4E-2DC05176D0E6}" type="presOf" srcId="{76E564EE-1088-4FBA-B764-5BFEA784FD6C}" destId="{F18225BF-0EFA-4F78-8401-4480D770A2BE}" srcOrd="0" destOrd="0" presId="urn:microsoft.com/office/officeart/2005/8/layout/pList1#1"/>
    <dgm:cxn modelId="{668B6E14-598C-4FCA-9EF9-118B660B0B5B}" srcId="{F0A51B92-0F61-4B3A-829F-7068D975DF3B}" destId="{DE9D60EE-4908-43F5-A7D5-9E6502EC6308}" srcOrd="7" destOrd="0" parTransId="{6C3C1C85-2636-47BD-AC83-B7430FC89F9E}" sibTransId="{893FFAE3-A4A3-4AF4-B452-28C236769CC8}"/>
    <dgm:cxn modelId="{3BD5A6BD-EA90-4ACF-8882-D745FC926510}" type="presOf" srcId="{FD16F971-0A7A-4E16-A1D0-5C8AFB63A4CB}" destId="{ECEFA422-AE72-4975-B439-84379562AFA0}" srcOrd="0" destOrd="0" presId="urn:microsoft.com/office/officeart/2005/8/layout/pList1#1"/>
    <dgm:cxn modelId="{FD0705C7-82BF-4F44-A54B-112D6263DB5D}" type="presOf" srcId="{48D2463A-64C8-4AE8-8BCE-44373D9BCEA1}" destId="{257B642A-83C7-4E4C-9EB0-6FC85221AC8B}" srcOrd="0" destOrd="0" presId="urn:microsoft.com/office/officeart/2005/8/layout/pList1#1"/>
    <dgm:cxn modelId="{D68A82EF-D98E-4573-906F-4D5315829E02}" type="presOf" srcId="{A225FD66-230B-44FE-B0A2-A1CA49D327A1}" destId="{2AED48EF-FE52-4590-9823-57500140A566}" srcOrd="0" destOrd="0" presId="urn:microsoft.com/office/officeart/2005/8/layout/pList1#1"/>
    <dgm:cxn modelId="{40948A20-D058-4637-B1D1-1F3BEC56763C}" type="presOf" srcId="{8F3D64A3-BC90-4C87-B909-659CD8443CD4}" destId="{B483B44B-13A7-4B4A-A35C-01BFC6280CB3}" srcOrd="0" destOrd="0" presId="urn:microsoft.com/office/officeart/2005/8/layout/pList1#1"/>
    <dgm:cxn modelId="{6FFFA247-47EF-445C-B902-CEE183A044A6}" srcId="{F0A51B92-0F61-4B3A-829F-7068D975DF3B}" destId="{48D2463A-64C8-4AE8-8BCE-44373D9BCEA1}" srcOrd="1" destOrd="0" parTransId="{E96994C5-B9D8-4B3A-A0F9-EE8EE3B74F51}" sibTransId="{B7F1D8BA-BC36-4779-BB96-652CABD78144}"/>
    <dgm:cxn modelId="{F874D3A1-252F-436A-B640-377F660D361B}" srcId="{F0A51B92-0F61-4B3A-829F-7068D975DF3B}" destId="{A1599704-8163-4F09-879F-CE5FA913D184}" srcOrd="3" destOrd="0" parTransId="{59FFC62F-5CBA-4B01-8D68-9FDB83818347}" sibTransId="{DFC1AD95-21DB-4364-ADC0-4A35850678A4}"/>
    <dgm:cxn modelId="{ABE5D13A-7CA8-4FFA-A158-9245BC87F369}" type="presOf" srcId="{DFC1AD95-21DB-4364-ADC0-4A35850678A4}" destId="{9DCF82A3-8406-4758-9BEB-99D6762D9BFA}" srcOrd="0" destOrd="0" presId="urn:microsoft.com/office/officeart/2005/8/layout/pList1#1"/>
    <dgm:cxn modelId="{AE5B20A8-43DF-42B5-9EDC-9327410C591C}" type="presOf" srcId="{43E636FD-DC30-43AE-B79B-6EDEB3946C76}" destId="{A9F079A9-1CB5-417E-A48F-DFA9953451DB}" srcOrd="0" destOrd="0" presId="urn:microsoft.com/office/officeart/2005/8/layout/pList1#1"/>
    <dgm:cxn modelId="{B1B26EAA-CE5B-4470-9EEA-43A733A32587}" type="presOf" srcId="{B7F1D8BA-BC36-4779-BB96-652CABD78144}" destId="{C9316198-7A07-400E-8184-A553DEF56974}" srcOrd="0" destOrd="0" presId="urn:microsoft.com/office/officeart/2005/8/layout/pList1#1"/>
    <dgm:cxn modelId="{8A81552B-D883-4A36-978E-B06049703EC1}" type="presOf" srcId="{EE5EA965-3FC3-473B-9D72-C57C57F633A8}" destId="{B6042F03-9320-417F-A965-1764B5BAEFA3}" srcOrd="0" destOrd="0" presId="urn:microsoft.com/office/officeart/2005/8/layout/pList1#1"/>
    <dgm:cxn modelId="{DEA7BC17-E3CE-48CA-BA66-9431FAE1EAC3}" type="presParOf" srcId="{BE31EC13-226A-4C90-BDCD-CBFEBDC9B905}" destId="{7F55E1B6-B56E-479E-B8D0-07A90E414D34}" srcOrd="0" destOrd="0" presId="urn:microsoft.com/office/officeart/2005/8/layout/pList1#1"/>
    <dgm:cxn modelId="{5B0786D7-F22A-412B-990F-6B83A0766918}" type="presParOf" srcId="{7F55E1B6-B56E-479E-B8D0-07A90E414D34}" destId="{43628663-F906-4F95-BD29-3E5EE23BF35A}" srcOrd="0" destOrd="0" presId="urn:microsoft.com/office/officeart/2005/8/layout/pList1#1"/>
    <dgm:cxn modelId="{F78A0CC5-A93B-40D3-B0A5-9C7B196D3672}" type="presParOf" srcId="{7F55E1B6-B56E-479E-B8D0-07A90E414D34}" destId="{FD357520-FD5E-4FEF-AE4C-37B2C3158F5C}" srcOrd="1" destOrd="0" presId="urn:microsoft.com/office/officeart/2005/8/layout/pList1#1"/>
    <dgm:cxn modelId="{730427A2-68AA-46A1-B609-05EC66A79872}" type="presParOf" srcId="{BE31EC13-226A-4C90-BDCD-CBFEBDC9B905}" destId="{B483B44B-13A7-4B4A-A35C-01BFC6280CB3}" srcOrd="1" destOrd="0" presId="urn:microsoft.com/office/officeart/2005/8/layout/pList1#1"/>
    <dgm:cxn modelId="{EF0CDC70-F992-44E8-91EF-FE4EEBBBA871}" type="presParOf" srcId="{BE31EC13-226A-4C90-BDCD-CBFEBDC9B905}" destId="{1C2B9F15-5ACF-4DB3-8D94-9B450317F09E}" srcOrd="2" destOrd="0" presId="urn:microsoft.com/office/officeart/2005/8/layout/pList1#1"/>
    <dgm:cxn modelId="{3C028383-F0DD-4E23-8DB8-0F7BBD249B6E}" type="presParOf" srcId="{1C2B9F15-5ACF-4DB3-8D94-9B450317F09E}" destId="{47AA52B6-4939-49F7-A8C3-D8CBDDF13E91}" srcOrd="0" destOrd="0" presId="urn:microsoft.com/office/officeart/2005/8/layout/pList1#1"/>
    <dgm:cxn modelId="{C01A6B7F-01A0-4483-80F1-975DBF7BA747}" type="presParOf" srcId="{1C2B9F15-5ACF-4DB3-8D94-9B450317F09E}" destId="{257B642A-83C7-4E4C-9EB0-6FC85221AC8B}" srcOrd="1" destOrd="0" presId="urn:microsoft.com/office/officeart/2005/8/layout/pList1#1"/>
    <dgm:cxn modelId="{079CA1A6-5059-4533-818B-BE45317AEDF2}" type="presParOf" srcId="{BE31EC13-226A-4C90-BDCD-CBFEBDC9B905}" destId="{C9316198-7A07-400E-8184-A553DEF56974}" srcOrd="3" destOrd="0" presId="urn:microsoft.com/office/officeart/2005/8/layout/pList1#1"/>
    <dgm:cxn modelId="{09703626-F364-4199-A8F1-23634BF70FCF}" type="presParOf" srcId="{BE31EC13-226A-4C90-BDCD-CBFEBDC9B905}" destId="{B1FB3F33-4822-4655-BF19-F69DDE3A97B8}" srcOrd="4" destOrd="0" presId="urn:microsoft.com/office/officeart/2005/8/layout/pList1#1"/>
    <dgm:cxn modelId="{97D55115-C257-4634-98E6-E15308BA7764}" type="presParOf" srcId="{B1FB3F33-4822-4655-BF19-F69DDE3A97B8}" destId="{00AB43A7-C77B-4980-9518-86F4ABC6F820}" srcOrd="0" destOrd="0" presId="urn:microsoft.com/office/officeart/2005/8/layout/pList1#1"/>
    <dgm:cxn modelId="{C7A6CF65-60B6-48EB-8AFC-CCDFD840E5CE}" type="presParOf" srcId="{B1FB3F33-4822-4655-BF19-F69DDE3A97B8}" destId="{2AED48EF-FE52-4590-9823-57500140A566}" srcOrd="1" destOrd="0" presId="urn:microsoft.com/office/officeart/2005/8/layout/pList1#1"/>
    <dgm:cxn modelId="{B0AC3B08-BE56-4588-90C9-59E71057BA13}" type="presParOf" srcId="{BE31EC13-226A-4C90-BDCD-CBFEBDC9B905}" destId="{C621D300-0BE8-478F-BB59-5EF4C71B0AF6}" srcOrd="5" destOrd="0" presId="urn:microsoft.com/office/officeart/2005/8/layout/pList1#1"/>
    <dgm:cxn modelId="{7BDABA3A-D717-48B0-8DCE-8986D04A8094}" type="presParOf" srcId="{BE31EC13-226A-4C90-BDCD-CBFEBDC9B905}" destId="{D53C79EB-0B71-46DB-A361-FBA88A1F9CEF}" srcOrd="6" destOrd="0" presId="urn:microsoft.com/office/officeart/2005/8/layout/pList1#1"/>
    <dgm:cxn modelId="{F89D3A23-3366-4A71-A37A-8F35E3E41A14}" type="presParOf" srcId="{D53C79EB-0B71-46DB-A361-FBA88A1F9CEF}" destId="{8783821B-07EE-47C2-A0F3-194EA0022B79}" srcOrd="0" destOrd="0" presId="urn:microsoft.com/office/officeart/2005/8/layout/pList1#1"/>
    <dgm:cxn modelId="{82A1861C-948F-49F1-BE19-A63E340CC270}" type="presParOf" srcId="{D53C79EB-0B71-46DB-A361-FBA88A1F9CEF}" destId="{7236D9DB-C6A3-4E97-96BD-25622CA4E551}" srcOrd="1" destOrd="0" presId="urn:microsoft.com/office/officeart/2005/8/layout/pList1#1"/>
    <dgm:cxn modelId="{F5638D1B-7318-43BF-8168-EBE9406F1BBA}" type="presParOf" srcId="{BE31EC13-226A-4C90-BDCD-CBFEBDC9B905}" destId="{9DCF82A3-8406-4758-9BEB-99D6762D9BFA}" srcOrd="7" destOrd="0" presId="urn:microsoft.com/office/officeart/2005/8/layout/pList1#1"/>
    <dgm:cxn modelId="{66C48470-FB0C-4B0E-B55F-55A85DCB7CF9}" type="presParOf" srcId="{BE31EC13-226A-4C90-BDCD-CBFEBDC9B905}" destId="{B1D362EA-750E-47EB-BB03-A9A9DF17FDAB}" srcOrd="8" destOrd="0" presId="urn:microsoft.com/office/officeart/2005/8/layout/pList1#1"/>
    <dgm:cxn modelId="{41554725-837A-4CB1-850B-77D758EA297C}" type="presParOf" srcId="{B1D362EA-750E-47EB-BB03-A9A9DF17FDAB}" destId="{EA52E7B3-E09E-402F-B2B5-4E8408A5DEAF}" srcOrd="0" destOrd="0" presId="urn:microsoft.com/office/officeart/2005/8/layout/pList1#1"/>
    <dgm:cxn modelId="{32C2A0C0-392B-475C-BBC6-BDBCB4546FBA}" type="presParOf" srcId="{B1D362EA-750E-47EB-BB03-A9A9DF17FDAB}" destId="{F18225BF-0EFA-4F78-8401-4480D770A2BE}" srcOrd="1" destOrd="0" presId="urn:microsoft.com/office/officeart/2005/8/layout/pList1#1"/>
    <dgm:cxn modelId="{973A4621-7636-4A62-A9F8-0C1076CDA93B}" type="presParOf" srcId="{BE31EC13-226A-4C90-BDCD-CBFEBDC9B905}" destId="{B6042F03-9320-417F-A965-1764B5BAEFA3}" srcOrd="9" destOrd="0" presId="urn:microsoft.com/office/officeart/2005/8/layout/pList1#1"/>
    <dgm:cxn modelId="{40C1271D-296A-442F-B40E-C0B8E9945801}" type="presParOf" srcId="{BE31EC13-226A-4C90-BDCD-CBFEBDC9B905}" destId="{FAB6CB74-588F-4A6E-9B66-8F97428FB86D}" srcOrd="10" destOrd="0" presId="urn:microsoft.com/office/officeart/2005/8/layout/pList1#1"/>
    <dgm:cxn modelId="{084706AD-4E19-4EA9-876C-775833AC88E7}" type="presParOf" srcId="{FAB6CB74-588F-4A6E-9B66-8F97428FB86D}" destId="{FD5B68C8-CC74-4DCF-AB19-5D3568456154}" srcOrd="0" destOrd="0" presId="urn:microsoft.com/office/officeart/2005/8/layout/pList1#1"/>
    <dgm:cxn modelId="{E3D217B3-B01F-4D4A-8037-C0146D87EC9E}" type="presParOf" srcId="{FAB6CB74-588F-4A6E-9B66-8F97428FB86D}" destId="{ECEFA422-AE72-4975-B439-84379562AFA0}" srcOrd="1" destOrd="0" presId="urn:microsoft.com/office/officeart/2005/8/layout/pList1#1"/>
    <dgm:cxn modelId="{B1A61A72-7245-4A14-A1B6-79EF2EA1AA7A}" type="presParOf" srcId="{BE31EC13-226A-4C90-BDCD-CBFEBDC9B905}" destId="{5D34B141-1ED3-4FDD-96CF-9C905F3946E2}" srcOrd="11" destOrd="0" presId="urn:microsoft.com/office/officeart/2005/8/layout/pList1#1"/>
    <dgm:cxn modelId="{BE9808FD-FF40-48E6-A17D-6E26A53EA296}" type="presParOf" srcId="{BE31EC13-226A-4C90-BDCD-CBFEBDC9B905}" destId="{2FA0102A-D0C8-4ECD-A7CE-1B1E9B682D3D}" srcOrd="12" destOrd="0" presId="urn:microsoft.com/office/officeart/2005/8/layout/pList1#1"/>
    <dgm:cxn modelId="{BE443FCF-74AC-4F49-AF61-4502DB8ACF16}" type="presParOf" srcId="{2FA0102A-D0C8-4ECD-A7CE-1B1E9B682D3D}" destId="{49095E72-4E96-4389-B232-5F2A451D41C2}" srcOrd="0" destOrd="0" presId="urn:microsoft.com/office/officeart/2005/8/layout/pList1#1"/>
    <dgm:cxn modelId="{FBCE079D-EAF5-437C-B6F8-6343E18289D6}" type="presParOf" srcId="{2FA0102A-D0C8-4ECD-A7CE-1B1E9B682D3D}" destId="{A9F079A9-1CB5-417E-A48F-DFA9953451DB}" srcOrd="1" destOrd="0" presId="urn:microsoft.com/office/officeart/2005/8/layout/pList1#1"/>
    <dgm:cxn modelId="{15E6C218-9A4B-4DA9-BC19-6E0CD18B34D1}" type="presParOf" srcId="{BE31EC13-226A-4C90-BDCD-CBFEBDC9B905}" destId="{621F8F92-24F8-4403-8B34-7149050CC493}" srcOrd="13" destOrd="0" presId="urn:microsoft.com/office/officeart/2005/8/layout/pList1#1"/>
    <dgm:cxn modelId="{E749A30F-C408-4BC3-A7E8-DA9D487EE879}" type="presParOf" srcId="{BE31EC13-226A-4C90-BDCD-CBFEBDC9B905}" destId="{72D9FFC7-1F93-490A-9E37-95E63AA60897}" srcOrd="14" destOrd="0" presId="urn:microsoft.com/office/officeart/2005/8/layout/pList1#1"/>
    <dgm:cxn modelId="{1B53C44B-9F3B-4DD2-9CDA-8EA3B34B6E82}" type="presParOf" srcId="{72D9FFC7-1F93-490A-9E37-95E63AA60897}" destId="{43498343-F7F0-4842-8E6A-DDA26FAD3935}" srcOrd="0" destOrd="0" presId="urn:microsoft.com/office/officeart/2005/8/layout/pList1#1"/>
    <dgm:cxn modelId="{B22B7ED1-8103-4BC0-BC0C-D2D0E19A7E5E}" type="presParOf" srcId="{72D9FFC7-1F93-490A-9E37-95E63AA60897}" destId="{D85A74A3-EC26-4006-9B2A-FEFD84823931}" srcOrd="1" destOrd="0" presId="urn:microsoft.com/office/officeart/2005/8/layout/pList1#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A7C19B-3CB8-45F3-A97F-DCC152E9D4CD}" type="doc">
      <dgm:prSet loTypeId="urn:microsoft.com/office/officeart/2005/8/layout/hList6" loCatId="list" qsTypeId="urn:microsoft.com/office/officeart/2005/8/quickstyle/simple1" qsCatId="simple" csTypeId="urn:microsoft.com/office/officeart/2005/8/colors/accent3_2" csCatId="accent3" phldr="1"/>
      <dgm:spPr/>
      <dgm:t>
        <a:bodyPr/>
        <a:lstStyle/>
        <a:p>
          <a:endParaRPr lang="en-US"/>
        </a:p>
      </dgm:t>
    </dgm:pt>
    <dgm:pt modelId="{F5AC8479-7606-44D5-84EA-161746DF7B42}">
      <dgm:prSet phldrT="[Text]"/>
      <dgm:spPr/>
      <dgm:t>
        <a:bodyPr/>
        <a:lstStyle/>
        <a:p>
          <a:r>
            <a:rPr lang="en-US" dirty="0" smtClean="0">
              <a:latin typeface="Franklin Gothic Medium" panose="020B0603020102020204" pitchFamily="34" charset="0"/>
            </a:rPr>
            <a:t>Rural Area</a:t>
          </a:r>
          <a:endParaRPr lang="en-US" dirty="0">
            <a:latin typeface="Franklin Gothic Medium" panose="020B0603020102020204" pitchFamily="34" charset="0"/>
          </a:endParaRPr>
        </a:p>
      </dgm:t>
    </dgm:pt>
    <dgm:pt modelId="{58157878-98A0-421A-B399-AA1FA91524E5}" type="parTrans" cxnId="{BAF7E894-EB2E-4876-9F79-6B44FD738A9B}">
      <dgm:prSet/>
      <dgm:spPr/>
      <dgm:t>
        <a:bodyPr/>
        <a:lstStyle/>
        <a:p>
          <a:endParaRPr lang="en-US"/>
        </a:p>
      </dgm:t>
    </dgm:pt>
    <dgm:pt modelId="{9F054394-E989-43B5-A206-B2388875541C}" type="sibTrans" cxnId="{BAF7E894-EB2E-4876-9F79-6B44FD738A9B}">
      <dgm:prSet/>
      <dgm:spPr/>
      <dgm:t>
        <a:bodyPr/>
        <a:lstStyle/>
        <a:p>
          <a:endParaRPr lang="en-US"/>
        </a:p>
      </dgm:t>
    </dgm:pt>
    <dgm:pt modelId="{23A87F3A-8758-439E-AC8F-D7D270C9738A}">
      <dgm:prSet phldrT="[Text]"/>
      <dgm:spPr/>
      <dgm:t>
        <a:bodyPr/>
        <a:lstStyle/>
        <a:p>
          <a:r>
            <a:rPr lang="en-US" dirty="0" smtClean="0">
              <a:latin typeface="Franklin Gothic Medium" panose="020B0603020102020204" pitchFamily="34" charset="0"/>
            </a:rPr>
            <a:t>Social</a:t>
          </a:r>
          <a:endParaRPr lang="en-US" dirty="0">
            <a:latin typeface="Franklin Gothic Medium" panose="020B0603020102020204" pitchFamily="34" charset="0"/>
          </a:endParaRPr>
        </a:p>
      </dgm:t>
    </dgm:pt>
    <dgm:pt modelId="{2DAC11B6-9778-4A7C-B44F-C31578D1C7E4}" type="parTrans" cxnId="{2A51AE66-75E1-4C9C-97E7-A4CF2F1E7840}">
      <dgm:prSet/>
      <dgm:spPr/>
      <dgm:t>
        <a:bodyPr/>
        <a:lstStyle/>
        <a:p>
          <a:endParaRPr lang="en-US"/>
        </a:p>
      </dgm:t>
    </dgm:pt>
    <dgm:pt modelId="{88A8F181-2006-4873-A99F-4609C3C19063}" type="sibTrans" cxnId="{2A51AE66-75E1-4C9C-97E7-A4CF2F1E7840}">
      <dgm:prSet/>
      <dgm:spPr/>
      <dgm:t>
        <a:bodyPr/>
        <a:lstStyle/>
        <a:p>
          <a:endParaRPr lang="en-US"/>
        </a:p>
      </dgm:t>
    </dgm:pt>
    <dgm:pt modelId="{954946E3-9A8A-4BDF-944D-6F6C612469BE}">
      <dgm:prSet phldrT="[Text]"/>
      <dgm:spPr/>
      <dgm:t>
        <a:bodyPr/>
        <a:lstStyle/>
        <a:p>
          <a:r>
            <a:rPr lang="en-US" dirty="0" smtClean="0">
              <a:latin typeface="Franklin Gothic Medium" panose="020B0603020102020204" pitchFamily="34" charset="0"/>
            </a:rPr>
            <a:t>Rules</a:t>
          </a:r>
          <a:endParaRPr lang="en-US" dirty="0">
            <a:latin typeface="Franklin Gothic Medium" panose="020B0603020102020204" pitchFamily="34" charset="0"/>
          </a:endParaRPr>
        </a:p>
      </dgm:t>
    </dgm:pt>
    <dgm:pt modelId="{EEEA7B89-B59D-47C2-8975-05896164BA49}" type="parTrans" cxnId="{F508A000-8EA3-499B-8DFE-048D4294FA80}">
      <dgm:prSet/>
      <dgm:spPr/>
      <dgm:t>
        <a:bodyPr/>
        <a:lstStyle/>
        <a:p>
          <a:endParaRPr lang="en-US"/>
        </a:p>
      </dgm:t>
    </dgm:pt>
    <dgm:pt modelId="{41010C12-2A0C-4F3D-872A-E98BBAE5BFAE}" type="sibTrans" cxnId="{F508A000-8EA3-499B-8DFE-048D4294FA80}">
      <dgm:prSet/>
      <dgm:spPr/>
      <dgm:t>
        <a:bodyPr/>
        <a:lstStyle/>
        <a:p>
          <a:endParaRPr lang="en-US"/>
        </a:p>
      </dgm:t>
    </dgm:pt>
    <dgm:pt modelId="{2EB17111-EB98-4AFA-8682-43F2A70E3DF3}">
      <dgm:prSet phldrT="[Text]"/>
      <dgm:spPr/>
      <dgm:t>
        <a:bodyPr/>
        <a:lstStyle/>
        <a:p>
          <a:r>
            <a:rPr lang="en-US" dirty="0" smtClean="0">
              <a:latin typeface="Franklin Gothic Medium" panose="020B0603020102020204" pitchFamily="34" charset="0"/>
            </a:rPr>
            <a:t>5k lives in 1st </a:t>
          </a:r>
          <a:r>
            <a:rPr lang="en-US" dirty="0" err="1" smtClean="0">
              <a:latin typeface="Franklin Gothic Medium" panose="020B0603020102020204" pitchFamily="34" charset="0"/>
            </a:rPr>
            <a:t>Fin.Year</a:t>
          </a:r>
          <a:endParaRPr lang="en-US" dirty="0">
            <a:latin typeface="Franklin Gothic Medium" panose="020B0603020102020204" pitchFamily="34" charset="0"/>
          </a:endParaRPr>
        </a:p>
      </dgm:t>
    </dgm:pt>
    <dgm:pt modelId="{E0AB3FA2-59B8-4455-B16A-D30FA2600413}" type="parTrans" cxnId="{DAB5B40E-2ECC-4508-A22A-672B61E7AA1E}">
      <dgm:prSet/>
      <dgm:spPr/>
      <dgm:t>
        <a:bodyPr/>
        <a:lstStyle/>
        <a:p>
          <a:endParaRPr lang="en-US"/>
        </a:p>
      </dgm:t>
    </dgm:pt>
    <dgm:pt modelId="{5FF71B0B-DD62-4E1D-A939-1DEE04E33F92}" type="sibTrans" cxnId="{DAB5B40E-2ECC-4508-A22A-672B61E7AA1E}">
      <dgm:prSet/>
      <dgm:spPr/>
      <dgm:t>
        <a:bodyPr/>
        <a:lstStyle/>
        <a:p>
          <a:endParaRPr lang="en-US"/>
        </a:p>
      </dgm:t>
    </dgm:pt>
    <dgm:pt modelId="{F692CE91-A967-4085-BF8B-471AA049F1C9}">
      <dgm:prSet phldrT="[Text]"/>
      <dgm:spPr/>
      <dgm:t>
        <a:bodyPr/>
        <a:lstStyle/>
        <a:p>
          <a:r>
            <a:rPr lang="en-US" dirty="0" smtClean="0">
              <a:latin typeface="Franklin Gothic Medium" panose="020B0603020102020204" pitchFamily="34" charset="0"/>
            </a:rPr>
            <a:t>…</a:t>
          </a:r>
          <a:endParaRPr lang="en-US" dirty="0">
            <a:latin typeface="Franklin Gothic Medium" panose="020B0603020102020204" pitchFamily="34" charset="0"/>
          </a:endParaRPr>
        </a:p>
      </dgm:t>
    </dgm:pt>
    <dgm:pt modelId="{9ED57AD5-D84B-47E1-96C7-4E473B20A126}" type="parTrans" cxnId="{7D86FCE7-3D36-4A33-AAD1-3954478A0188}">
      <dgm:prSet/>
      <dgm:spPr/>
      <dgm:t>
        <a:bodyPr/>
        <a:lstStyle/>
        <a:p>
          <a:endParaRPr lang="en-US"/>
        </a:p>
      </dgm:t>
    </dgm:pt>
    <dgm:pt modelId="{1642F534-440F-4FAD-AAEB-B3C53F399C07}" type="sibTrans" cxnId="{7D86FCE7-3D36-4A33-AAD1-3954478A0188}">
      <dgm:prSet/>
      <dgm:spPr/>
      <dgm:t>
        <a:bodyPr/>
        <a:lstStyle/>
        <a:p>
          <a:endParaRPr lang="en-US"/>
        </a:p>
      </dgm:t>
    </dgm:pt>
    <dgm:pt modelId="{AAEA7AFA-5363-4860-A1AC-F22170EF2DF9}">
      <dgm:prSet phldrT="[Text]"/>
      <dgm:spPr/>
      <dgm:t>
        <a:bodyPr/>
        <a:lstStyle/>
        <a:p>
          <a:r>
            <a:rPr lang="en-US" dirty="0" smtClean="0">
              <a:latin typeface="Franklin Gothic Medium" panose="020B0603020102020204" pitchFamily="34" charset="0"/>
            </a:rPr>
            <a:t>25k lives in 10th Financial years</a:t>
          </a:r>
          <a:endParaRPr lang="en-US" dirty="0">
            <a:latin typeface="Franklin Gothic Medium" panose="020B0603020102020204" pitchFamily="34" charset="0"/>
          </a:endParaRPr>
        </a:p>
      </dgm:t>
    </dgm:pt>
    <dgm:pt modelId="{422DEDB7-E4A1-4230-8101-3087D7167757}" type="parTrans" cxnId="{D87E0299-4678-400B-8227-488D9ADB6D20}">
      <dgm:prSet/>
      <dgm:spPr/>
      <dgm:t>
        <a:bodyPr/>
        <a:lstStyle/>
        <a:p>
          <a:endParaRPr lang="en-US"/>
        </a:p>
      </dgm:t>
    </dgm:pt>
    <dgm:pt modelId="{B4162C6E-9FC1-44B2-869A-B300C8275724}" type="sibTrans" cxnId="{D87E0299-4678-400B-8227-488D9ADB6D20}">
      <dgm:prSet/>
      <dgm:spPr/>
      <dgm:t>
        <a:bodyPr/>
        <a:lstStyle/>
        <a:p>
          <a:endParaRPr lang="en-US"/>
        </a:p>
      </dgm:t>
    </dgm:pt>
    <dgm:pt modelId="{C780261D-74A1-4443-BAE4-BC02EAFFFE9D}">
      <dgm:prSet phldrT="[Text]"/>
      <dgm:spPr/>
      <dgm:t>
        <a:bodyPr/>
        <a:lstStyle/>
        <a:p>
          <a:r>
            <a:rPr lang="en-US" dirty="0" smtClean="0">
              <a:latin typeface="Franklin Gothic Medium" panose="020B0603020102020204" pitchFamily="34" charset="0"/>
            </a:rPr>
            <a:t>Census</a:t>
          </a:r>
          <a:endParaRPr lang="en-US" dirty="0">
            <a:latin typeface="Franklin Gothic Medium" panose="020B0603020102020204" pitchFamily="34" charset="0"/>
          </a:endParaRPr>
        </a:p>
      </dgm:t>
    </dgm:pt>
    <dgm:pt modelId="{43928EEF-91BF-4171-BF4F-42DE0E31CC17}" type="parTrans" cxnId="{CE57816D-FAF0-4079-96E6-886B4C5E75A3}">
      <dgm:prSet/>
      <dgm:spPr/>
      <dgm:t>
        <a:bodyPr/>
        <a:lstStyle/>
        <a:p>
          <a:endParaRPr lang="en-US"/>
        </a:p>
      </dgm:t>
    </dgm:pt>
    <dgm:pt modelId="{6F18A831-A7BB-4432-9509-90BAE8253A4C}" type="sibTrans" cxnId="{CE57816D-FAF0-4079-96E6-886B4C5E75A3}">
      <dgm:prSet/>
      <dgm:spPr/>
      <dgm:t>
        <a:bodyPr/>
        <a:lstStyle/>
        <a:p>
          <a:endParaRPr lang="en-US"/>
        </a:p>
      </dgm:t>
    </dgm:pt>
    <dgm:pt modelId="{0437DD31-ED37-426B-8D6D-1362CBD5D974}">
      <dgm:prSet phldrT="[Text]"/>
      <dgm:spPr/>
      <dgm:t>
        <a:bodyPr/>
        <a:lstStyle/>
        <a:p>
          <a:r>
            <a:rPr lang="en-US" dirty="0" smtClean="0">
              <a:latin typeface="Franklin Gothic Medium" panose="020B0603020102020204" pitchFamily="34" charset="0"/>
            </a:rPr>
            <a:t>unorganized workers, backward, PH, Poor</a:t>
          </a:r>
          <a:endParaRPr lang="en-US" dirty="0">
            <a:latin typeface="Franklin Gothic Medium" panose="020B0603020102020204" pitchFamily="34" charset="0"/>
          </a:endParaRPr>
        </a:p>
      </dgm:t>
    </dgm:pt>
    <dgm:pt modelId="{1E2341E8-0AC7-4937-BE46-996E5DC2763A}" type="parTrans" cxnId="{FFAB45BE-340D-4B8C-B5CC-AF2B96C4C0CD}">
      <dgm:prSet/>
      <dgm:spPr/>
      <dgm:t>
        <a:bodyPr/>
        <a:lstStyle/>
        <a:p>
          <a:endParaRPr lang="en-US"/>
        </a:p>
      </dgm:t>
    </dgm:pt>
    <dgm:pt modelId="{32CF8573-94AD-4C5D-9D02-8D75DBC8C818}" type="sibTrans" cxnId="{FFAB45BE-340D-4B8C-B5CC-AF2B96C4C0CD}">
      <dgm:prSet/>
      <dgm:spPr/>
      <dgm:t>
        <a:bodyPr/>
        <a:lstStyle/>
        <a:p>
          <a:endParaRPr lang="en-US"/>
        </a:p>
      </dgm:t>
    </dgm:pt>
    <dgm:pt modelId="{8F85E645-6AED-4995-ACBF-FA9D095C4ED8}" type="pres">
      <dgm:prSet presAssocID="{A0A7C19B-3CB8-45F3-A97F-DCC152E9D4CD}" presName="Name0" presStyleCnt="0">
        <dgm:presLayoutVars>
          <dgm:dir/>
          <dgm:resizeHandles val="exact"/>
        </dgm:presLayoutVars>
      </dgm:prSet>
      <dgm:spPr/>
      <dgm:t>
        <a:bodyPr/>
        <a:lstStyle/>
        <a:p>
          <a:endParaRPr lang="en-US"/>
        </a:p>
      </dgm:t>
    </dgm:pt>
    <dgm:pt modelId="{70B7FF7C-F13F-44AF-BACE-CF1317FCBD90}" type="pres">
      <dgm:prSet presAssocID="{F5AC8479-7606-44D5-84EA-161746DF7B42}" presName="node" presStyleLbl="node1" presStyleIdx="0" presStyleCnt="3">
        <dgm:presLayoutVars>
          <dgm:bulletEnabled val="1"/>
        </dgm:presLayoutVars>
      </dgm:prSet>
      <dgm:spPr/>
      <dgm:t>
        <a:bodyPr/>
        <a:lstStyle/>
        <a:p>
          <a:endParaRPr lang="en-US"/>
        </a:p>
      </dgm:t>
    </dgm:pt>
    <dgm:pt modelId="{332455C1-E1E6-4A47-84F1-FF057D69A92F}" type="pres">
      <dgm:prSet presAssocID="{9F054394-E989-43B5-A206-B2388875541C}" presName="sibTrans" presStyleCnt="0"/>
      <dgm:spPr/>
      <dgm:t>
        <a:bodyPr/>
        <a:lstStyle/>
        <a:p>
          <a:endParaRPr lang="en-US"/>
        </a:p>
      </dgm:t>
    </dgm:pt>
    <dgm:pt modelId="{0F749B64-2557-4C07-A71F-4BEB46CAC55A}" type="pres">
      <dgm:prSet presAssocID="{23A87F3A-8758-439E-AC8F-D7D270C9738A}" presName="node" presStyleLbl="node1" presStyleIdx="1" presStyleCnt="3">
        <dgm:presLayoutVars>
          <dgm:bulletEnabled val="1"/>
        </dgm:presLayoutVars>
      </dgm:prSet>
      <dgm:spPr/>
      <dgm:t>
        <a:bodyPr/>
        <a:lstStyle/>
        <a:p>
          <a:endParaRPr lang="en-US"/>
        </a:p>
      </dgm:t>
    </dgm:pt>
    <dgm:pt modelId="{1B2EF2DA-B353-403C-9E22-D940DF03C15E}" type="pres">
      <dgm:prSet presAssocID="{88A8F181-2006-4873-A99F-4609C3C19063}" presName="sibTrans" presStyleCnt="0"/>
      <dgm:spPr/>
      <dgm:t>
        <a:bodyPr/>
        <a:lstStyle/>
        <a:p>
          <a:endParaRPr lang="en-US"/>
        </a:p>
      </dgm:t>
    </dgm:pt>
    <dgm:pt modelId="{A131DC28-9C2C-459D-AC30-74F0397F3C8E}" type="pres">
      <dgm:prSet presAssocID="{954946E3-9A8A-4BDF-944D-6F6C612469BE}" presName="node" presStyleLbl="node1" presStyleIdx="2" presStyleCnt="3">
        <dgm:presLayoutVars>
          <dgm:bulletEnabled val="1"/>
        </dgm:presLayoutVars>
      </dgm:prSet>
      <dgm:spPr/>
      <dgm:t>
        <a:bodyPr/>
        <a:lstStyle/>
        <a:p>
          <a:endParaRPr lang="en-US"/>
        </a:p>
      </dgm:t>
    </dgm:pt>
  </dgm:ptLst>
  <dgm:cxnLst>
    <dgm:cxn modelId="{524BA936-3441-4777-9200-04EA2BB66994}" type="presOf" srcId="{F5AC8479-7606-44D5-84EA-161746DF7B42}" destId="{70B7FF7C-F13F-44AF-BACE-CF1317FCBD90}" srcOrd="0" destOrd="0" presId="urn:microsoft.com/office/officeart/2005/8/layout/hList6"/>
    <dgm:cxn modelId="{7D86FCE7-3D36-4A33-AAD1-3954478A0188}" srcId="{954946E3-9A8A-4BDF-944D-6F6C612469BE}" destId="{F692CE91-A967-4085-BF8B-471AA049F1C9}" srcOrd="1" destOrd="0" parTransId="{9ED57AD5-D84B-47E1-96C7-4E473B20A126}" sibTransId="{1642F534-440F-4FAD-AAEB-B3C53F399C07}"/>
    <dgm:cxn modelId="{2A51AE66-75E1-4C9C-97E7-A4CF2F1E7840}" srcId="{A0A7C19B-3CB8-45F3-A97F-DCC152E9D4CD}" destId="{23A87F3A-8758-439E-AC8F-D7D270C9738A}" srcOrd="1" destOrd="0" parTransId="{2DAC11B6-9778-4A7C-B44F-C31578D1C7E4}" sibTransId="{88A8F181-2006-4873-A99F-4609C3C19063}"/>
    <dgm:cxn modelId="{3F8CC45A-A857-4E05-8282-0CE40E3FD36C}" type="presOf" srcId="{F692CE91-A967-4085-BF8B-471AA049F1C9}" destId="{A131DC28-9C2C-459D-AC30-74F0397F3C8E}" srcOrd="0" destOrd="2" presId="urn:microsoft.com/office/officeart/2005/8/layout/hList6"/>
    <dgm:cxn modelId="{BCBF2267-82FD-4ADE-91C7-40A70C69A503}" type="presOf" srcId="{AAEA7AFA-5363-4860-A1AC-F22170EF2DF9}" destId="{A131DC28-9C2C-459D-AC30-74F0397F3C8E}" srcOrd="0" destOrd="3" presId="urn:microsoft.com/office/officeart/2005/8/layout/hList6"/>
    <dgm:cxn modelId="{D01E3B40-D8BD-4570-AF57-543082F3112B}" type="presOf" srcId="{954946E3-9A8A-4BDF-944D-6F6C612469BE}" destId="{A131DC28-9C2C-459D-AC30-74F0397F3C8E}" srcOrd="0" destOrd="0" presId="urn:microsoft.com/office/officeart/2005/8/layout/hList6"/>
    <dgm:cxn modelId="{CE57816D-FAF0-4079-96E6-886B4C5E75A3}" srcId="{F5AC8479-7606-44D5-84EA-161746DF7B42}" destId="{C780261D-74A1-4443-BAE4-BC02EAFFFE9D}" srcOrd="0" destOrd="0" parTransId="{43928EEF-91BF-4171-BF4F-42DE0E31CC17}" sibTransId="{6F18A831-A7BB-4432-9509-90BAE8253A4C}"/>
    <dgm:cxn modelId="{7201FBAD-3338-4C33-A4F6-3A9314BF24DD}" type="presOf" srcId="{C780261D-74A1-4443-BAE4-BC02EAFFFE9D}" destId="{70B7FF7C-F13F-44AF-BACE-CF1317FCBD90}" srcOrd="0" destOrd="1" presId="urn:microsoft.com/office/officeart/2005/8/layout/hList6"/>
    <dgm:cxn modelId="{FFAB45BE-340D-4B8C-B5CC-AF2B96C4C0CD}" srcId="{23A87F3A-8758-439E-AC8F-D7D270C9738A}" destId="{0437DD31-ED37-426B-8D6D-1362CBD5D974}" srcOrd="0" destOrd="0" parTransId="{1E2341E8-0AC7-4937-BE46-996E5DC2763A}" sibTransId="{32CF8573-94AD-4C5D-9D02-8D75DBC8C818}"/>
    <dgm:cxn modelId="{E23C0BD8-5A66-431F-AAC3-B2EB3A7E6AC0}" type="presOf" srcId="{23A87F3A-8758-439E-AC8F-D7D270C9738A}" destId="{0F749B64-2557-4C07-A71F-4BEB46CAC55A}" srcOrd="0" destOrd="0" presId="urn:microsoft.com/office/officeart/2005/8/layout/hList6"/>
    <dgm:cxn modelId="{F508A000-8EA3-499B-8DFE-048D4294FA80}" srcId="{A0A7C19B-3CB8-45F3-A97F-DCC152E9D4CD}" destId="{954946E3-9A8A-4BDF-944D-6F6C612469BE}" srcOrd="2" destOrd="0" parTransId="{EEEA7B89-B59D-47C2-8975-05896164BA49}" sibTransId="{41010C12-2A0C-4F3D-872A-E98BBAE5BFAE}"/>
    <dgm:cxn modelId="{3F2B40DA-47FA-43D9-8F9B-D6310FF55620}" type="presOf" srcId="{A0A7C19B-3CB8-45F3-A97F-DCC152E9D4CD}" destId="{8F85E645-6AED-4995-ACBF-FA9D095C4ED8}" srcOrd="0" destOrd="0" presId="urn:microsoft.com/office/officeart/2005/8/layout/hList6"/>
    <dgm:cxn modelId="{BAF7E894-EB2E-4876-9F79-6B44FD738A9B}" srcId="{A0A7C19B-3CB8-45F3-A97F-DCC152E9D4CD}" destId="{F5AC8479-7606-44D5-84EA-161746DF7B42}" srcOrd="0" destOrd="0" parTransId="{58157878-98A0-421A-B399-AA1FA91524E5}" sibTransId="{9F054394-E989-43B5-A206-B2388875541C}"/>
    <dgm:cxn modelId="{8BEA85C7-A439-447B-A6BF-60216979F178}" type="presOf" srcId="{0437DD31-ED37-426B-8D6D-1362CBD5D974}" destId="{0F749B64-2557-4C07-A71F-4BEB46CAC55A}" srcOrd="0" destOrd="1" presId="urn:microsoft.com/office/officeart/2005/8/layout/hList6"/>
    <dgm:cxn modelId="{D87E0299-4678-400B-8227-488D9ADB6D20}" srcId="{954946E3-9A8A-4BDF-944D-6F6C612469BE}" destId="{AAEA7AFA-5363-4860-A1AC-F22170EF2DF9}" srcOrd="2" destOrd="0" parTransId="{422DEDB7-E4A1-4230-8101-3087D7167757}" sibTransId="{B4162C6E-9FC1-44B2-869A-B300C8275724}"/>
    <dgm:cxn modelId="{DAB5B40E-2ECC-4508-A22A-672B61E7AA1E}" srcId="{954946E3-9A8A-4BDF-944D-6F6C612469BE}" destId="{2EB17111-EB98-4AFA-8682-43F2A70E3DF3}" srcOrd="0" destOrd="0" parTransId="{E0AB3FA2-59B8-4455-B16A-D30FA2600413}" sibTransId="{5FF71B0B-DD62-4E1D-A939-1DEE04E33F92}"/>
    <dgm:cxn modelId="{5B9CD26B-604F-4E81-ACED-8150DE403D7E}" type="presOf" srcId="{2EB17111-EB98-4AFA-8682-43F2A70E3DF3}" destId="{A131DC28-9C2C-459D-AC30-74F0397F3C8E}" srcOrd="0" destOrd="1" presId="urn:microsoft.com/office/officeart/2005/8/layout/hList6"/>
    <dgm:cxn modelId="{621366BD-84BD-4EA9-97AD-856D3626A053}" type="presParOf" srcId="{8F85E645-6AED-4995-ACBF-FA9D095C4ED8}" destId="{70B7FF7C-F13F-44AF-BACE-CF1317FCBD90}" srcOrd="0" destOrd="0" presId="urn:microsoft.com/office/officeart/2005/8/layout/hList6"/>
    <dgm:cxn modelId="{AB8645B9-B737-4ED2-9179-FC8922B237B2}" type="presParOf" srcId="{8F85E645-6AED-4995-ACBF-FA9D095C4ED8}" destId="{332455C1-E1E6-4A47-84F1-FF057D69A92F}" srcOrd="1" destOrd="0" presId="urn:microsoft.com/office/officeart/2005/8/layout/hList6"/>
    <dgm:cxn modelId="{4DD382FE-7C57-45A1-91BF-E7B8CB9FD157}" type="presParOf" srcId="{8F85E645-6AED-4995-ACBF-FA9D095C4ED8}" destId="{0F749B64-2557-4C07-A71F-4BEB46CAC55A}" srcOrd="2" destOrd="0" presId="urn:microsoft.com/office/officeart/2005/8/layout/hList6"/>
    <dgm:cxn modelId="{63192647-4D51-4D91-A508-B53C10DB2594}" type="presParOf" srcId="{8F85E645-6AED-4995-ACBF-FA9D095C4ED8}" destId="{1B2EF2DA-B353-403C-9E22-D940DF03C15E}" srcOrd="3" destOrd="0" presId="urn:microsoft.com/office/officeart/2005/8/layout/hList6"/>
    <dgm:cxn modelId="{5E53FB9B-8CDB-49C2-B26F-0F730B5B8751}" type="presParOf" srcId="{8F85E645-6AED-4995-ACBF-FA9D095C4ED8}" destId="{A131DC28-9C2C-459D-AC30-74F0397F3C8E}" srcOrd="4" destOrd="0" presId="urn:microsoft.com/office/officeart/2005/8/layout/h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3F3B571-7172-41C6-9C08-A4BA88B34AC6}" type="doc">
      <dgm:prSet loTypeId="urn:microsoft.com/office/officeart/2005/8/layout/pList2#2" loCatId="picture" qsTypeId="urn:microsoft.com/office/officeart/2005/8/quickstyle/simple1" qsCatId="simple" csTypeId="urn:microsoft.com/office/officeart/2005/8/colors/accent2_5" csCatId="accent2" phldr="1"/>
      <dgm:spPr/>
      <dgm:t>
        <a:bodyPr/>
        <a:lstStyle/>
        <a:p>
          <a:endParaRPr lang="en-US"/>
        </a:p>
      </dgm:t>
    </dgm:pt>
    <dgm:pt modelId="{F647F25F-1EA9-49B5-881D-C6A5AC28DA25}">
      <dgm:prSet phldrT="[Text]"/>
      <dgm:spPr/>
      <dgm:t>
        <a:bodyPr/>
        <a:lstStyle/>
        <a:p>
          <a:r>
            <a:rPr lang="en-US" dirty="0" smtClean="0">
              <a:latin typeface="Franklin Gothic Medium" panose="020B0603020102020204" pitchFamily="34" charset="0"/>
            </a:rPr>
            <a:t>Accountability</a:t>
          </a:r>
          <a:endParaRPr lang="en-US" dirty="0">
            <a:latin typeface="Franklin Gothic Medium" panose="020B0603020102020204" pitchFamily="34" charset="0"/>
          </a:endParaRPr>
        </a:p>
      </dgm:t>
    </dgm:pt>
    <dgm:pt modelId="{47CD38A0-4A5E-4B07-82F2-ED29F97ABA4F}" type="parTrans" cxnId="{A7965883-272B-41E5-B94B-CE4469696757}">
      <dgm:prSet/>
      <dgm:spPr/>
      <dgm:t>
        <a:bodyPr/>
        <a:lstStyle/>
        <a:p>
          <a:endParaRPr lang="en-US"/>
        </a:p>
      </dgm:t>
    </dgm:pt>
    <dgm:pt modelId="{EA760651-594A-4BBD-8BD6-38088A9AB5D7}" type="sibTrans" cxnId="{A7965883-272B-41E5-B94B-CE4469696757}">
      <dgm:prSet/>
      <dgm:spPr/>
      <dgm:t>
        <a:bodyPr/>
        <a:lstStyle/>
        <a:p>
          <a:endParaRPr lang="en-US"/>
        </a:p>
      </dgm:t>
    </dgm:pt>
    <dgm:pt modelId="{095C86B8-E100-4103-BE81-E6D3F8BC2FBC}">
      <dgm:prSet phldrT="[Text]"/>
      <dgm:spPr/>
      <dgm:t>
        <a:bodyPr/>
        <a:lstStyle/>
        <a:p>
          <a:r>
            <a:rPr lang="en-US" dirty="0" smtClean="0">
              <a:latin typeface="Franklin Gothic Medium" panose="020B0603020102020204" pitchFamily="34" charset="0"/>
            </a:rPr>
            <a:t>Will improve</a:t>
          </a:r>
          <a:endParaRPr lang="en-US" dirty="0">
            <a:latin typeface="Franklin Gothic Medium" panose="020B0603020102020204" pitchFamily="34" charset="0"/>
          </a:endParaRPr>
        </a:p>
      </dgm:t>
    </dgm:pt>
    <dgm:pt modelId="{4C36E9F4-5DA1-4593-A6C0-8F67F3F5196E}" type="parTrans" cxnId="{CC12EBA8-3759-468B-A5B4-25B18D740CA0}">
      <dgm:prSet/>
      <dgm:spPr/>
      <dgm:t>
        <a:bodyPr/>
        <a:lstStyle/>
        <a:p>
          <a:endParaRPr lang="en-US"/>
        </a:p>
      </dgm:t>
    </dgm:pt>
    <dgm:pt modelId="{F8BD5EDA-149D-4B79-93C7-E6918EDAD4F2}" type="sibTrans" cxnId="{CC12EBA8-3759-468B-A5B4-25B18D740CA0}">
      <dgm:prSet/>
      <dgm:spPr/>
      <dgm:t>
        <a:bodyPr/>
        <a:lstStyle/>
        <a:p>
          <a:endParaRPr lang="en-US"/>
        </a:p>
      </dgm:t>
    </dgm:pt>
    <dgm:pt modelId="{7B836471-F131-4AED-ADB4-46F07786F88D}">
      <dgm:prSet phldrT="[Text]"/>
      <dgm:spPr/>
      <dgm:t>
        <a:bodyPr/>
        <a:lstStyle/>
        <a:p>
          <a:r>
            <a:rPr lang="en-US" dirty="0" smtClean="0">
              <a:latin typeface="Franklin Gothic Medium" panose="020B0603020102020204" pitchFamily="34" charset="0"/>
            </a:rPr>
            <a:t>BoP / infra. Investment</a:t>
          </a:r>
          <a:endParaRPr lang="en-US" dirty="0">
            <a:latin typeface="Franklin Gothic Medium" panose="020B0603020102020204" pitchFamily="34" charset="0"/>
          </a:endParaRPr>
        </a:p>
      </dgm:t>
    </dgm:pt>
    <dgm:pt modelId="{5A1EA7BD-DFAE-4C7D-8841-030F72EE0681}" type="parTrans" cxnId="{4B6E011F-1C7B-4807-A812-E55569A41434}">
      <dgm:prSet/>
      <dgm:spPr/>
      <dgm:t>
        <a:bodyPr/>
        <a:lstStyle/>
        <a:p>
          <a:endParaRPr lang="en-US"/>
        </a:p>
      </dgm:t>
    </dgm:pt>
    <dgm:pt modelId="{8420146E-D59E-46CC-A647-E34EAB717135}" type="sibTrans" cxnId="{4B6E011F-1C7B-4807-A812-E55569A41434}">
      <dgm:prSet/>
      <dgm:spPr/>
      <dgm:t>
        <a:bodyPr/>
        <a:lstStyle/>
        <a:p>
          <a:endParaRPr lang="en-US"/>
        </a:p>
      </dgm:t>
    </dgm:pt>
    <dgm:pt modelId="{20E9FCB7-82C4-4B38-A305-672314689468}">
      <dgm:prSet phldrT="[Text]"/>
      <dgm:spPr/>
      <dgm:t>
        <a:bodyPr/>
        <a:lstStyle/>
        <a:p>
          <a:r>
            <a:rPr lang="en-US" dirty="0" smtClean="0">
              <a:latin typeface="Franklin Gothic Medium" panose="020B0603020102020204" pitchFamily="34" charset="0"/>
            </a:rPr>
            <a:t>Will not improve</a:t>
          </a:r>
          <a:endParaRPr lang="en-US" dirty="0">
            <a:latin typeface="Franklin Gothic Medium" panose="020B0603020102020204" pitchFamily="34" charset="0"/>
          </a:endParaRPr>
        </a:p>
      </dgm:t>
    </dgm:pt>
    <dgm:pt modelId="{911E776A-7DDC-4397-95A0-66CFF1926F57}" type="parTrans" cxnId="{0FDF0BDE-6507-4FCC-A938-1EED11F1B87D}">
      <dgm:prSet/>
      <dgm:spPr/>
      <dgm:t>
        <a:bodyPr/>
        <a:lstStyle/>
        <a:p>
          <a:endParaRPr lang="en-US"/>
        </a:p>
      </dgm:t>
    </dgm:pt>
    <dgm:pt modelId="{5942F44D-F652-4139-8AE5-2CE448268540}" type="sibTrans" cxnId="{0FDF0BDE-6507-4FCC-A938-1EED11F1B87D}">
      <dgm:prSet/>
      <dgm:spPr/>
      <dgm:t>
        <a:bodyPr/>
        <a:lstStyle/>
        <a:p>
          <a:endParaRPr lang="en-US"/>
        </a:p>
      </dgm:t>
    </dgm:pt>
    <dgm:pt modelId="{2F337C10-FE97-4684-853D-EA9D1DDFB20D}">
      <dgm:prSet phldrT="[Text]"/>
      <dgm:spPr/>
      <dgm:t>
        <a:bodyPr/>
        <a:lstStyle/>
        <a:p>
          <a:r>
            <a:rPr lang="en-US" dirty="0" smtClean="0">
              <a:latin typeface="Franklin Gothic Medium" panose="020B0603020102020204" pitchFamily="34" charset="0"/>
            </a:rPr>
            <a:t>Will improve</a:t>
          </a:r>
          <a:endParaRPr lang="en-US" dirty="0">
            <a:latin typeface="Franklin Gothic Medium" panose="020B0603020102020204" pitchFamily="34" charset="0"/>
          </a:endParaRPr>
        </a:p>
      </dgm:t>
    </dgm:pt>
    <dgm:pt modelId="{0FFC2BBA-AB46-4997-A363-83FFD50D9552}" type="parTrans" cxnId="{251F1472-DC21-45CC-AA8A-5773D4A57EFE}">
      <dgm:prSet/>
      <dgm:spPr/>
      <dgm:t>
        <a:bodyPr/>
        <a:lstStyle/>
        <a:p>
          <a:endParaRPr lang="en-US"/>
        </a:p>
      </dgm:t>
    </dgm:pt>
    <dgm:pt modelId="{112F392B-3EE1-4DB7-9BEE-9E6815A8D22A}" type="sibTrans" cxnId="{251F1472-DC21-45CC-AA8A-5773D4A57EFE}">
      <dgm:prSet/>
      <dgm:spPr/>
      <dgm:t>
        <a:bodyPr/>
        <a:lstStyle/>
        <a:p>
          <a:endParaRPr lang="en-US"/>
        </a:p>
      </dgm:t>
    </dgm:pt>
    <dgm:pt modelId="{59DE9AC4-AFE9-4740-BF13-EF594CF8D99F}">
      <dgm:prSet phldrT="[Text]"/>
      <dgm:spPr/>
      <dgm:t>
        <a:bodyPr/>
        <a:lstStyle/>
        <a:p>
          <a:r>
            <a:rPr lang="en-US" dirty="0" smtClean="0">
              <a:latin typeface="Franklin Gothic Medium" panose="020B0603020102020204" pitchFamily="34" charset="0"/>
            </a:rPr>
            <a:t>Will not</a:t>
          </a:r>
          <a:endParaRPr lang="en-US" dirty="0">
            <a:latin typeface="Franklin Gothic Medium" panose="020B0603020102020204" pitchFamily="34" charset="0"/>
          </a:endParaRPr>
        </a:p>
      </dgm:t>
    </dgm:pt>
    <dgm:pt modelId="{54E74CB4-0195-43D4-B87B-5558E7722727}" type="parTrans" cxnId="{7DA3DC57-BA4F-4C7A-B895-4D332E3ABA30}">
      <dgm:prSet/>
      <dgm:spPr/>
      <dgm:t>
        <a:bodyPr/>
        <a:lstStyle/>
        <a:p>
          <a:endParaRPr lang="en-US"/>
        </a:p>
      </dgm:t>
    </dgm:pt>
    <dgm:pt modelId="{CBDC3126-B753-46CF-95A8-45413FD63925}" type="sibTrans" cxnId="{7DA3DC57-BA4F-4C7A-B895-4D332E3ABA30}">
      <dgm:prSet/>
      <dgm:spPr/>
      <dgm:t>
        <a:bodyPr/>
        <a:lstStyle/>
        <a:p>
          <a:endParaRPr lang="en-US"/>
        </a:p>
      </dgm:t>
    </dgm:pt>
    <dgm:pt modelId="{41BF3549-DDD3-403A-A6D2-E7EECE204283}">
      <dgm:prSet phldrT="[Text]"/>
      <dgm:spPr>
        <a:solidFill>
          <a:schemeClr val="accent1">
            <a:lumMod val="75000"/>
            <a:alpha val="50000"/>
          </a:schemeClr>
        </a:solidFill>
      </dgm:spPr>
      <dgm:t>
        <a:bodyPr/>
        <a:lstStyle/>
        <a:p>
          <a:r>
            <a:rPr lang="en-US" dirty="0" smtClean="0">
              <a:latin typeface="Franklin Gothic Medium" panose="020B0603020102020204" pitchFamily="34" charset="0"/>
            </a:rPr>
            <a:t>Rural penetration</a:t>
          </a:r>
          <a:endParaRPr lang="en-US" dirty="0">
            <a:latin typeface="Franklin Gothic Medium" panose="020B0603020102020204" pitchFamily="34" charset="0"/>
          </a:endParaRPr>
        </a:p>
      </dgm:t>
    </dgm:pt>
    <dgm:pt modelId="{3DD6F858-156B-44B7-B276-5D24204DB032}" type="parTrans" cxnId="{817BB437-DA12-403D-995E-B2D06CE678D8}">
      <dgm:prSet/>
      <dgm:spPr/>
      <dgm:t>
        <a:bodyPr/>
        <a:lstStyle/>
        <a:p>
          <a:endParaRPr lang="en-US"/>
        </a:p>
      </dgm:t>
    </dgm:pt>
    <dgm:pt modelId="{9D75EFAC-422D-4D1E-98FB-628A14D897C5}" type="sibTrans" cxnId="{817BB437-DA12-403D-995E-B2D06CE678D8}">
      <dgm:prSet/>
      <dgm:spPr/>
      <dgm:t>
        <a:bodyPr/>
        <a:lstStyle/>
        <a:p>
          <a:endParaRPr lang="en-US"/>
        </a:p>
      </dgm:t>
    </dgm:pt>
    <dgm:pt modelId="{F99FF8DA-C952-452D-A060-B127F119BD35}">
      <dgm:prSet phldrT="[Text]"/>
      <dgm:spPr>
        <a:solidFill>
          <a:schemeClr val="accent1">
            <a:lumMod val="75000"/>
            <a:alpha val="50000"/>
          </a:schemeClr>
        </a:solidFill>
      </dgm:spPr>
      <dgm:t>
        <a:bodyPr/>
        <a:lstStyle/>
        <a:p>
          <a:r>
            <a:rPr lang="en-US" dirty="0" smtClean="0">
              <a:latin typeface="Franklin Gothic Medium" panose="020B0603020102020204" pitchFamily="34" charset="0"/>
            </a:rPr>
            <a:t>Will Happen</a:t>
          </a:r>
          <a:endParaRPr lang="en-US" dirty="0">
            <a:latin typeface="Franklin Gothic Medium" panose="020B0603020102020204" pitchFamily="34" charset="0"/>
          </a:endParaRPr>
        </a:p>
      </dgm:t>
    </dgm:pt>
    <dgm:pt modelId="{7FC6F90B-E1D5-4DA8-8157-F4AB62B2F4CE}" type="parTrans" cxnId="{9D43F661-1EC5-422E-9A84-AFDAB82536F6}">
      <dgm:prSet/>
      <dgm:spPr/>
      <dgm:t>
        <a:bodyPr/>
        <a:lstStyle/>
        <a:p>
          <a:endParaRPr lang="en-US"/>
        </a:p>
      </dgm:t>
    </dgm:pt>
    <dgm:pt modelId="{7517930B-C775-451E-B6A1-96919F559BBA}" type="sibTrans" cxnId="{9D43F661-1EC5-422E-9A84-AFDAB82536F6}">
      <dgm:prSet/>
      <dgm:spPr/>
      <dgm:t>
        <a:bodyPr/>
        <a:lstStyle/>
        <a:p>
          <a:endParaRPr lang="en-US"/>
        </a:p>
      </dgm:t>
    </dgm:pt>
    <dgm:pt modelId="{3872DFBE-A77B-4546-B6C3-1CE4745BE363}">
      <dgm:prSet phldrT="[Text]"/>
      <dgm:spPr>
        <a:solidFill>
          <a:schemeClr val="accent1">
            <a:lumMod val="75000"/>
            <a:alpha val="50000"/>
          </a:schemeClr>
        </a:solidFill>
      </dgm:spPr>
      <dgm:t>
        <a:bodyPr/>
        <a:lstStyle/>
        <a:p>
          <a:r>
            <a:rPr lang="en-US" dirty="0" smtClean="0">
              <a:latin typeface="Franklin Gothic Medium" panose="020B0603020102020204" pitchFamily="34" charset="0"/>
            </a:rPr>
            <a:t>Will not Happen</a:t>
          </a:r>
          <a:endParaRPr lang="en-US" dirty="0">
            <a:latin typeface="Franklin Gothic Medium" panose="020B0603020102020204" pitchFamily="34" charset="0"/>
          </a:endParaRPr>
        </a:p>
      </dgm:t>
    </dgm:pt>
    <dgm:pt modelId="{5F3A686D-7608-40A7-94F5-9DF3A163AC3D}" type="parTrans" cxnId="{0B82752B-FB10-4B6F-9F26-E90423BB667E}">
      <dgm:prSet/>
      <dgm:spPr/>
      <dgm:t>
        <a:bodyPr/>
        <a:lstStyle/>
        <a:p>
          <a:endParaRPr lang="en-US"/>
        </a:p>
      </dgm:t>
    </dgm:pt>
    <dgm:pt modelId="{B65927AE-00C8-4812-BBF4-12911452D09A}" type="sibTrans" cxnId="{0B82752B-FB10-4B6F-9F26-E90423BB667E}">
      <dgm:prSet/>
      <dgm:spPr/>
      <dgm:t>
        <a:bodyPr/>
        <a:lstStyle/>
        <a:p>
          <a:endParaRPr lang="en-US"/>
        </a:p>
      </dgm:t>
    </dgm:pt>
    <dgm:pt modelId="{05AB3F76-F42F-47F9-BD41-EA2715485556}" type="pres">
      <dgm:prSet presAssocID="{E3F3B571-7172-41C6-9C08-A4BA88B34AC6}" presName="Name0" presStyleCnt="0">
        <dgm:presLayoutVars>
          <dgm:dir/>
          <dgm:resizeHandles val="exact"/>
        </dgm:presLayoutVars>
      </dgm:prSet>
      <dgm:spPr/>
      <dgm:t>
        <a:bodyPr/>
        <a:lstStyle/>
        <a:p>
          <a:endParaRPr lang="en-US"/>
        </a:p>
      </dgm:t>
    </dgm:pt>
    <dgm:pt modelId="{6525CD52-F48D-4F7E-BBE5-37D3DE720AF0}" type="pres">
      <dgm:prSet presAssocID="{E3F3B571-7172-41C6-9C08-A4BA88B34AC6}" presName="bkgdShp" presStyleLbl="alignAccFollowNode1" presStyleIdx="0" presStyleCnt="1"/>
      <dgm:spPr/>
    </dgm:pt>
    <dgm:pt modelId="{41FE5A97-A1C5-483B-8C66-AFB2F363BEB5}" type="pres">
      <dgm:prSet presAssocID="{E3F3B571-7172-41C6-9C08-A4BA88B34AC6}" presName="linComp" presStyleCnt="0"/>
      <dgm:spPr/>
    </dgm:pt>
    <dgm:pt modelId="{A940439C-C0B6-4505-81DC-DF215008997F}" type="pres">
      <dgm:prSet presAssocID="{F647F25F-1EA9-49B5-881D-C6A5AC28DA25}" presName="compNode" presStyleCnt="0"/>
      <dgm:spPr/>
    </dgm:pt>
    <dgm:pt modelId="{55C3B1C5-05B4-43C9-8791-71E704174AF7}" type="pres">
      <dgm:prSet presAssocID="{F647F25F-1EA9-49B5-881D-C6A5AC28DA25}" presName="node" presStyleLbl="node1" presStyleIdx="0" presStyleCnt="3">
        <dgm:presLayoutVars>
          <dgm:bulletEnabled val="1"/>
        </dgm:presLayoutVars>
      </dgm:prSet>
      <dgm:spPr/>
      <dgm:t>
        <a:bodyPr/>
        <a:lstStyle/>
        <a:p>
          <a:endParaRPr lang="en-US"/>
        </a:p>
      </dgm:t>
    </dgm:pt>
    <dgm:pt modelId="{4F9F003E-CB61-4EE1-AC83-FB1EAF0EAF6A}" type="pres">
      <dgm:prSet presAssocID="{F647F25F-1EA9-49B5-881D-C6A5AC28DA25}" presName="invisiNode" presStyleLbl="node1" presStyleIdx="0" presStyleCnt="3"/>
      <dgm:spPr/>
    </dgm:pt>
    <dgm:pt modelId="{D29D530A-F18F-4F74-AFAE-720F5FDD107A}" type="pres">
      <dgm:prSet presAssocID="{F647F25F-1EA9-49B5-881D-C6A5AC28DA25}"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43BA7884-15DC-405D-99A8-929C59ED35DB}" type="pres">
      <dgm:prSet presAssocID="{EA760651-594A-4BBD-8BD6-38088A9AB5D7}" presName="sibTrans" presStyleLbl="sibTrans2D1" presStyleIdx="0" presStyleCnt="0"/>
      <dgm:spPr/>
      <dgm:t>
        <a:bodyPr/>
        <a:lstStyle/>
        <a:p>
          <a:endParaRPr lang="en-US"/>
        </a:p>
      </dgm:t>
    </dgm:pt>
    <dgm:pt modelId="{8A701980-E867-44E8-B5F0-47DAF8B97642}" type="pres">
      <dgm:prSet presAssocID="{7B836471-F131-4AED-ADB4-46F07786F88D}" presName="compNode" presStyleCnt="0"/>
      <dgm:spPr/>
    </dgm:pt>
    <dgm:pt modelId="{DC25C3D3-43F4-48D8-AEA9-1F1817385BFC}" type="pres">
      <dgm:prSet presAssocID="{7B836471-F131-4AED-ADB4-46F07786F88D}" presName="node" presStyleLbl="node1" presStyleIdx="1" presStyleCnt="3">
        <dgm:presLayoutVars>
          <dgm:bulletEnabled val="1"/>
        </dgm:presLayoutVars>
      </dgm:prSet>
      <dgm:spPr/>
      <dgm:t>
        <a:bodyPr/>
        <a:lstStyle/>
        <a:p>
          <a:endParaRPr lang="en-US"/>
        </a:p>
      </dgm:t>
    </dgm:pt>
    <dgm:pt modelId="{D358CE4E-D086-4205-A254-23C093073D5B}" type="pres">
      <dgm:prSet presAssocID="{7B836471-F131-4AED-ADB4-46F07786F88D}" presName="invisiNode" presStyleLbl="node1" presStyleIdx="1" presStyleCnt="3"/>
      <dgm:spPr/>
    </dgm:pt>
    <dgm:pt modelId="{D454FA79-CFBC-4DE9-98B8-AC32E450D268}" type="pres">
      <dgm:prSet presAssocID="{7B836471-F131-4AED-ADB4-46F07786F88D}" presName="imagNode"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9026ECD0-E7C4-48C9-93F3-026C3664C154}" type="pres">
      <dgm:prSet presAssocID="{8420146E-D59E-46CC-A647-E34EAB717135}" presName="sibTrans" presStyleLbl="sibTrans2D1" presStyleIdx="0" presStyleCnt="0"/>
      <dgm:spPr/>
      <dgm:t>
        <a:bodyPr/>
        <a:lstStyle/>
        <a:p>
          <a:endParaRPr lang="en-US"/>
        </a:p>
      </dgm:t>
    </dgm:pt>
    <dgm:pt modelId="{41703D86-1F39-49F8-ACD1-2BEE9CC157B4}" type="pres">
      <dgm:prSet presAssocID="{41BF3549-DDD3-403A-A6D2-E7EECE204283}" presName="compNode" presStyleCnt="0"/>
      <dgm:spPr/>
    </dgm:pt>
    <dgm:pt modelId="{7016AA62-5032-4F1A-9B86-48EB3F7A365D}" type="pres">
      <dgm:prSet presAssocID="{41BF3549-DDD3-403A-A6D2-E7EECE204283}" presName="node" presStyleLbl="node1" presStyleIdx="2" presStyleCnt="3">
        <dgm:presLayoutVars>
          <dgm:bulletEnabled val="1"/>
        </dgm:presLayoutVars>
      </dgm:prSet>
      <dgm:spPr/>
      <dgm:t>
        <a:bodyPr/>
        <a:lstStyle/>
        <a:p>
          <a:endParaRPr lang="en-US"/>
        </a:p>
      </dgm:t>
    </dgm:pt>
    <dgm:pt modelId="{BAF9A2B2-6E10-42F8-962C-F638889CCFE5}" type="pres">
      <dgm:prSet presAssocID="{41BF3549-DDD3-403A-A6D2-E7EECE204283}" presName="invisiNode" presStyleLbl="node1" presStyleIdx="2" presStyleCnt="3"/>
      <dgm:spPr/>
    </dgm:pt>
    <dgm:pt modelId="{23371AD9-281A-4995-87D3-BF35FFB0694A}" type="pres">
      <dgm:prSet presAssocID="{41BF3549-DDD3-403A-A6D2-E7EECE204283}" presName="imagNode"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Lst>
  <dgm:cxnLst>
    <dgm:cxn modelId="{9D43F661-1EC5-422E-9A84-AFDAB82536F6}" srcId="{41BF3549-DDD3-403A-A6D2-E7EECE204283}" destId="{F99FF8DA-C952-452D-A060-B127F119BD35}" srcOrd="0" destOrd="0" parTransId="{7FC6F90B-E1D5-4DA8-8157-F4AB62B2F4CE}" sibTransId="{7517930B-C775-451E-B6A1-96919F559BBA}"/>
    <dgm:cxn modelId="{7DA3DC57-BA4F-4C7A-B895-4D332E3ABA30}" srcId="{7B836471-F131-4AED-ADB4-46F07786F88D}" destId="{59DE9AC4-AFE9-4740-BF13-EF594CF8D99F}" srcOrd="1" destOrd="0" parTransId="{54E74CB4-0195-43D4-B87B-5558E7722727}" sibTransId="{CBDC3126-B753-46CF-95A8-45413FD63925}"/>
    <dgm:cxn modelId="{B535961D-6309-431E-B3C3-9E8AF621800D}" type="presOf" srcId="{41BF3549-DDD3-403A-A6D2-E7EECE204283}" destId="{7016AA62-5032-4F1A-9B86-48EB3F7A365D}" srcOrd="0" destOrd="0" presId="urn:microsoft.com/office/officeart/2005/8/layout/pList2#2"/>
    <dgm:cxn modelId="{884C3D4F-D515-41E6-B5CF-904DFC26F49E}" type="presOf" srcId="{59DE9AC4-AFE9-4740-BF13-EF594CF8D99F}" destId="{DC25C3D3-43F4-48D8-AEA9-1F1817385BFC}" srcOrd="0" destOrd="2" presId="urn:microsoft.com/office/officeart/2005/8/layout/pList2#2"/>
    <dgm:cxn modelId="{02259FE1-0F00-4BE1-A090-968A5AD65A0A}" type="presOf" srcId="{2F337C10-FE97-4684-853D-EA9D1DDFB20D}" destId="{DC25C3D3-43F4-48D8-AEA9-1F1817385BFC}" srcOrd="0" destOrd="1" presId="urn:microsoft.com/office/officeart/2005/8/layout/pList2#2"/>
    <dgm:cxn modelId="{DE7AD5D4-8B50-4776-9E04-817AE85C7B85}" type="presOf" srcId="{F99FF8DA-C952-452D-A060-B127F119BD35}" destId="{7016AA62-5032-4F1A-9B86-48EB3F7A365D}" srcOrd="0" destOrd="1" presId="urn:microsoft.com/office/officeart/2005/8/layout/pList2#2"/>
    <dgm:cxn modelId="{D6CBD146-5485-4C74-8FA1-6D4BFD469B63}" type="presOf" srcId="{8420146E-D59E-46CC-A647-E34EAB717135}" destId="{9026ECD0-E7C4-48C9-93F3-026C3664C154}" srcOrd="0" destOrd="0" presId="urn:microsoft.com/office/officeart/2005/8/layout/pList2#2"/>
    <dgm:cxn modelId="{99B7A64D-5A9B-461B-96F2-0B38879E66AA}" type="presOf" srcId="{3872DFBE-A77B-4546-B6C3-1CE4745BE363}" destId="{7016AA62-5032-4F1A-9B86-48EB3F7A365D}" srcOrd="0" destOrd="2" presId="urn:microsoft.com/office/officeart/2005/8/layout/pList2#2"/>
    <dgm:cxn modelId="{4B6E011F-1C7B-4807-A812-E55569A41434}" srcId="{E3F3B571-7172-41C6-9C08-A4BA88B34AC6}" destId="{7B836471-F131-4AED-ADB4-46F07786F88D}" srcOrd="1" destOrd="0" parTransId="{5A1EA7BD-DFAE-4C7D-8841-030F72EE0681}" sibTransId="{8420146E-D59E-46CC-A647-E34EAB717135}"/>
    <dgm:cxn modelId="{817BB437-DA12-403D-995E-B2D06CE678D8}" srcId="{E3F3B571-7172-41C6-9C08-A4BA88B34AC6}" destId="{41BF3549-DDD3-403A-A6D2-E7EECE204283}" srcOrd="2" destOrd="0" parTransId="{3DD6F858-156B-44B7-B276-5D24204DB032}" sibTransId="{9D75EFAC-422D-4D1E-98FB-628A14D897C5}"/>
    <dgm:cxn modelId="{E11046C2-3958-4530-A08E-986698868F20}" type="presOf" srcId="{7B836471-F131-4AED-ADB4-46F07786F88D}" destId="{DC25C3D3-43F4-48D8-AEA9-1F1817385BFC}" srcOrd="0" destOrd="0" presId="urn:microsoft.com/office/officeart/2005/8/layout/pList2#2"/>
    <dgm:cxn modelId="{A7965883-272B-41E5-B94B-CE4469696757}" srcId="{E3F3B571-7172-41C6-9C08-A4BA88B34AC6}" destId="{F647F25F-1EA9-49B5-881D-C6A5AC28DA25}" srcOrd="0" destOrd="0" parTransId="{47CD38A0-4A5E-4B07-82F2-ED29F97ABA4F}" sibTransId="{EA760651-594A-4BBD-8BD6-38088A9AB5D7}"/>
    <dgm:cxn modelId="{2D859AFD-9F6D-45F8-9A36-A802DBB66B99}" type="presOf" srcId="{20E9FCB7-82C4-4B38-A305-672314689468}" destId="{55C3B1C5-05B4-43C9-8791-71E704174AF7}" srcOrd="0" destOrd="2" presId="urn:microsoft.com/office/officeart/2005/8/layout/pList2#2"/>
    <dgm:cxn modelId="{251F1472-DC21-45CC-AA8A-5773D4A57EFE}" srcId="{7B836471-F131-4AED-ADB4-46F07786F88D}" destId="{2F337C10-FE97-4684-853D-EA9D1DDFB20D}" srcOrd="0" destOrd="0" parTransId="{0FFC2BBA-AB46-4997-A363-83FFD50D9552}" sibTransId="{112F392B-3EE1-4DB7-9BEE-9E6815A8D22A}"/>
    <dgm:cxn modelId="{1A4072C4-25DF-4734-8E32-0041C61F17F3}" type="presOf" srcId="{EA760651-594A-4BBD-8BD6-38088A9AB5D7}" destId="{43BA7884-15DC-405D-99A8-929C59ED35DB}" srcOrd="0" destOrd="0" presId="urn:microsoft.com/office/officeart/2005/8/layout/pList2#2"/>
    <dgm:cxn modelId="{0FDF0BDE-6507-4FCC-A938-1EED11F1B87D}" srcId="{F647F25F-1EA9-49B5-881D-C6A5AC28DA25}" destId="{20E9FCB7-82C4-4B38-A305-672314689468}" srcOrd="1" destOrd="0" parTransId="{911E776A-7DDC-4397-95A0-66CFF1926F57}" sibTransId="{5942F44D-F652-4139-8AE5-2CE448268540}"/>
    <dgm:cxn modelId="{BBF760D0-B289-46FB-A849-CF9F40261C90}" type="presOf" srcId="{F647F25F-1EA9-49B5-881D-C6A5AC28DA25}" destId="{55C3B1C5-05B4-43C9-8791-71E704174AF7}" srcOrd="0" destOrd="0" presId="urn:microsoft.com/office/officeart/2005/8/layout/pList2#2"/>
    <dgm:cxn modelId="{CC12EBA8-3759-468B-A5B4-25B18D740CA0}" srcId="{F647F25F-1EA9-49B5-881D-C6A5AC28DA25}" destId="{095C86B8-E100-4103-BE81-E6D3F8BC2FBC}" srcOrd="0" destOrd="0" parTransId="{4C36E9F4-5DA1-4593-A6C0-8F67F3F5196E}" sibTransId="{F8BD5EDA-149D-4B79-93C7-E6918EDAD4F2}"/>
    <dgm:cxn modelId="{459F954D-8895-4CC5-803D-632EEFA58401}" type="presOf" srcId="{095C86B8-E100-4103-BE81-E6D3F8BC2FBC}" destId="{55C3B1C5-05B4-43C9-8791-71E704174AF7}" srcOrd="0" destOrd="1" presId="urn:microsoft.com/office/officeart/2005/8/layout/pList2#2"/>
    <dgm:cxn modelId="{0B82752B-FB10-4B6F-9F26-E90423BB667E}" srcId="{41BF3549-DDD3-403A-A6D2-E7EECE204283}" destId="{3872DFBE-A77B-4546-B6C3-1CE4745BE363}" srcOrd="1" destOrd="0" parTransId="{5F3A686D-7608-40A7-94F5-9DF3A163AC3D}" sibTransId="{B65927AE-00C8-4812-BBF4-12911452D09A}"/>
    <dgm:cxn modelId="{4D19154A-0C8B-444D-A540-8F5CC06171E1}" type="presOf" srcId="{E3F3B571-7172-41C6-9C08-A4BA88B34AC6}" destId="{05AB3F76-F42F-47F9-BD41-EA2715485556}" srcOrd="0" destOrd="0" presId="urn:microsoft.com/office/officeart/2005/8/layout/pList2#2"/>
    <dgm:cxn modelId="{3E3E1A82-2401-4AB0-BC45-B26E7A60570F}" type="presParOf" srcId="{05AB3F76-F42F-47F9-BD41-EA2715485556}" destId="{6525CD52-F48D-4F7E-BBE5-37D3DE720AF0}" srcOrd="0" destOrd="0" presId="urn:microsoft.com/office/officeart/2005/8/layout/pList2#2"/>
    <dgm:cxn modelId="{FDAB1BC5-48B7-46E0-89AF-139D321F8ABC}" type="presParOf" srcId="{05AB3F76-F42F-47F9-BD41-EA2715485556}" destId="{41FE5A97-A1C5-483B-8C66-AFB2F363BEB5}" srcOrd="1" destOrd="0" presId="urn:microsoft.com/office/officeart/2005/8/layout/pList2#2"/>
    <dgm:cxn modelId="{D7CFFA88-60E1-42DD-93C8-3A7DC5EADE7E}" type="presParOf" srcId="{41FE5A97-A1C5-483B-8C66-AFB2F363BEB5}" destId="{A940439C-C0B6-4505-81DC-DF215008997F}" srcOrd="0" destOrd="0" presId="urn:microsoft.com/office/officeart/2005/8/layout/pList2#2"/>
    <dgm:cxn modelId="{BDE49E32-3252-4987-A8C2-B880B24F3AE0}" type="presParOf" srcId="{A940439C-C0B6-4505-81DC-DF215008997F}" destId="{55C3B1C5-05B4-43C9-8791-71E704174AF7}" srcOrd="0" destOrd="0" presId="urn:microsoft.com/office/officeart/2005/8/layout/pList2#2"/>
    <dgm:cxn modelId="{0F2003D5-87F3-4433-8B2A-2389936B5CFE}" type="presParOf" srcId="{A940439C-C0B6-4505-81DC-DF215008997F}" destId="{4F9F003E-CB61-4EE1-AC83-FB1EAF0EAF6A}" srcOrd="1" destOrd="0" presId="urn:microsoft.com/office/officeart/2005/8/layout/pList2#2"/>
    <dgm:cxn modelId="{F0840C15-AC5E-4CB4-83D2-FCD7E6CEDB3E}" type="presParOf" srcId="{A940439C-C0B6-4505-81DC-DF215008997F}" destId="{D29D530A-F18F-4F74-AFAE-720F5FDD107A}" srcOrd="2" destOrd="0" presId="urn:microsoft.com/office/officeart/2005/8/layout/pList2#2"/>
    <dgm:cxn modelId="{F3F6B2DC-87CA-44A9-927C-20C156F57738}" type="presParOf" srcId="{41FE5A97-A1C5-483B-8C66-AFB2F363BEB5}" destId="{43BA7884-15DC-405D-99A8-929C59ED35DB}" srcOrd="1" destOrd="0" presId="urn:microsoft.com/office/officeart/2005/8/layout/pList2#2"/>
    <dgm:cxn modelId="{FEE045E3-624A-46E0-A274-A1DF56B09CB6}" type="presParOf" srcId="{41FE5A97-A1C5-483B-8C66-AFB2F363BEB5}" destId="{8A701980-E867-44E8-B5F0-47DAF8B97642}" srcOrd="2" destOrd="0" presId="urn:microsoft.com/office/officeart/2005/8/layout/pList2#2"/>
    <dgm:cxn modelId="{8629C242-68FD-4FA3-8C22-1CF28F6EBCA2}" type="presParOf" srcId="{8A701980-E867-44E8-B5F0-47DAF8B97642}" destId="{DC25C3D3-43F4-48D8-AEA9-1F1817385BFC}" srcOrd="0" destOrd="0" presId="urn:microsoft.com/office/officeart/2005/8/layout/pList2#2"/>
    <dgm:cxn modelId="{00C16E75-7BEC-45BB-8B6B-17D620FB30CC}" type="presParOf" srcId="{8A701980-E867-44E8-B5F0-47DAF8B97642}" destId="{D358CE4E-D086-4205-A254-23C093073D5B}" srcOrd="1" destOrd="0" presId="urn:microsoft.com/office/officeart/2005/8/layout/pList2#2"/>
    <dgm:cxn modelId="{AF40A571-A31D-430F-B136-94AE4B52ED1A}" type="presParOf" srcId="{8A701980-E867-44E8-B5F0-47DAF8B97642}" destId="{D454FA79-CFBC-4DE9-98B8-AC32E450D268}" srcOrd="2" destOrd="0" presId="urn:microsoft.com/office/officeart/2005/8/layout/pList2#2"/>
    <dgm:cxn modelId="{7145F291-5864-4CC9-8BE5-C34C907607EC}" type="presParOf" srcId="{41FE5A97-A1C5-483B-8C66-AFB2F363BEB5}" destId="{9026ECD0-E7C4-48C9-93F3-026C3664C154}" srcOrd="3" destOrd="0" presId="urn:microsoft.com/office/officeart/2005/8/layout/pList2#2"/>
    <dgm:cxn modelId="{4ABF4C3A-CA3F-416C-B0C8-E7EB5C001183}" type="presParOf" srcId="{41FE5A97-A1C5-483B-8C66-AFB2F363BEB5}" destId="{41703D86-1F39-49F8-ACD1-2BEE9CC157B4}" srcOrd="4" destOrd="0" presId="urn:microsoft.com/office/officeart/2005/8/layout/pList2#2"/>
    <dgm:cxn modelId="{BDFA6A30-08EE-4538-B4B0-D8931C9CE4A3}" type="presParOf" srcId="{41703D86-1F39-49F8-ACD1-2BEE9CC157B4}" destId="{7016AA62-5032-4F1A-9B86-48EB3F7A365D}" srcOrd="0" destOrd="0" presId="urn:microsoft.com/office/officeart/2005/8/layout/pList2#2"/>
    <dgm:cxn modelId="{31B4C9BC-B17B-4300-97F2-C2EF0DF5058E}" type="presParOf" srcId="{41703D86-1F39-49F8-ACD1-2BEE9CC157B4}" destId="{BAF9A2B2-6E10-42F8-962C-F638889CCFE5}" srcOrd="1" destOrd="0" presId="urn:microsoft.com/office/officeart/2005/8/layout/pList2#2"/>
    <dgm:cxn modelId="{7D64DD8C-C984-424F-B6D6-58BEF77CE2A0}" type="presParOf" srcId="{41703D86-1F39-49F8-ACD1-2BEE9CC157B4}" destId="{23371AD9-281A-4995-87D3-BF35FFB0694A}" srcOrd="2" destOrd="0" presId="urn:microsoft.com/office/officeart/2005/8/layout/pList2#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3F3B571-7172-41C6-9C08-A4BA88B34AC6}" type="doc">
      <dgm:prSet loTypeId="urn:microsoft.com/office/officeart/2005/8/layout/pList2#3" loCatId="picture" qsTypeId="urn:microsoft.com/office/officeart/2005/8/quickstyle/simple1" qsCatId="simple" csTypeId="urn:microsoft.com/office/officeart/2005/8/colors/accent2_5" csCatId="accent2" phldr="1"/>
      <dgm:spPr/>
      <dgm:t>
        <a:bodyPr/>
        <a:lstStyle/>
        <a:p>
          <a:endParaRPr lang="en-US"/>
        </a:p>
      </dgm:t>
    </dgm:pt>
    <dgm:pt modelId="{F647F25F-1EA9-49B5-881D-C6A5AC28DA25}">
      <dgm:prSet phldrT="[Text]"/>
      <dgm:spPr/>
      <dgm:t>
        <a:bodyPr/>
        <a:lstStyle/>
        <a:p>
          <a:r>
            <a:rPr lang="en-US" dirty="0" smtClean="0">
              <a:latin typeface="Franklin Gothic Medium" panose="020B0603020102020204" pitchFamily="34" charset="0"/>
            </a:rPr>
            <a:t>Accountability</a:t>
          </a:r>
          <a:endParaRPr lang="en-US" dirty="0">
            <a:latin typeface="Franklin Gothic Medium" panose="020B0603020102020204" pitchFamily="34" charset="0"/>
          </a:endParaRPr>
        </a:p>
      </dgm:t>
    </dgm:pt>
    <dgm:pt modelId="{47CD38A0-4A5E-4B07-82F2-ED29F97ABA4F}" type="parTrans" cxnId="{A7965883-272B-41E5-B94B-CE4469696757}">
      <dgm:prSet/>
      <dgm:spPr/>
      <dgm:t>
        <a:bodyPr/>
        <a:lstStyle/>
        <a:p>
          <a:endParaRPr lang="en-US"/>
        </a:p>
      </dgm:t>
    </dgm:pt>
    <dgm:pt modelId="{EA760651-594A-4BBD-8BD6-38088A9AB5D7}" type="sibTrans" cxnId="{A7965883-272B-41E5-B94B-CE4469696757}">
      <dgm:prSet/>
      <dgm:spPr/>
      <dgm:t>
        <a:bodyPr/>
        <a:lstStyle/>
        <a:p>
          <a:endParaRPr lang="en-US"/>
        </a:p>
      </dgm:t>
    </dgm:pt>
    <dgm:pt modelId="{095C86B8-E100-4103-BE81-E6D3F8BC2FBC}">
      <dgm:prSet phldrT="[Text]"/>
      <dgm:spPr/>
      <dgm:t>
        <a:bodyPr/>
        <a:lstStyle/>
        <a:p>
          <a:r>
            <a:rPr lang="en-US" dirty="0" smtClean="0">
              <a:latin typeface="Franklin Gothic Medium" panose="020B0603020102020204" pitchFamily="34" charset="0"/>
            </a:rPr>
            <a:t>Will improve</a:t>
          </a:r>
          <a:endParaRPr lang="en-US" dirty="0">
            <a:latin typeface="Franklin Gothic Medium" panose="020B0603020102020204" pitchFamily="34" charset="0"/>
          </a:endParaRPr>
        </a:p>
      </dgm:t>
    </dgm:pt>
    <dgm:pt modelId="{4C36E9F4-5DA1-4593-A6C0-8F67F3F5196E}" type="parTrans" cxnId="{CC12EBA8-3759-468B-A5B4-25B18D740CA0}">
      <dgm:prSet/>
      <dgm:spPr/>
      <dgm:t>
        <a:bodyPr/>
        <a:lstStyle/>
        <a:p>
          <a:endParaRPr lang="en-US"/>
        </a:p>
      </dgm:t>
    </dgm:pt>
    <dgm:pt modelId="{F8BD5EDA-149D-4B79-93C7-E6918EDAD4F2}" type="sibTrans" cxnId="{CC12EBA8-3759-468B-A5B4-25B18D740CA0}">
      <dgm:prSet/>
      <dgm:spPr/>
      <dgm:t>
        <a:bodyPr/>
        <a:lstStyle/>
        <a:p>
          <a:endParaRPr lang="en-US"/>
        </a:p>
      </dgm:t>
    </dgm:pt>
    <dgm:pt modelId="{7B836471-F131-4AED-ADB4-46F07786F88D}">
      <dgm:prSet phldrT="[Text]"/>
      <dgm:spPr/>
      <dgm:t>
        <a:bodyPr/>
        <a:lstStyle/>
        <a:p>
          <a:r>
            <a:rPr lang="en-US" dirty="0" smtClean="0">
              <a:latin typeface="Franklin Gothic Medium" panose="020B0603020102020204" pitchFamily="34" charset="0"/>
            </a:rPr>
            <a:t>BoP / infra. Investment</a:t>
          </a:r>
          <a:endParaRPr lang="en-US" dirty="0">
            <a:latin typeface="Franklin Gothic Medium" panose="020B0603020102020204" pitchFamily="34" charset="0"/>
          </a:endParaRPr>
        </a:p>
      </dgm:t>
    </dgm:pt>
    <dgm:pt modelId="{5A1EA7BD-DFAE-4C7D-8841-030F72EE0681}" type="parTrans" cxnId="{4B6E011F-1C7B-4807-A812-E55569A41434}">
      <dgm:prSet/>
      <dgm:spPr/>
      <dgm:t>
        <a:bodyPr/>
        <a:lstStyle/>
        <a:p>
          <a:endParaRPr lang="en-US"/>
        </a:p>
      </dgm:t>
    </dgm:pt>
    <dgm:pt modelId="{8420146E-D59E-46CC-A647-E34EAB717135}" type="sibTrans" cxnId="{4B6E011F-1C7B-4807-A812-E55569A41434}">
      <dgm:prSet/>
      <dgm:spPr/>
      <dgm:t>
        <a:bodyPr/>
        <a:lstStyle/>
        <a:p>
          <a:endParaRPr lang="en-US"/>
        </a:p>
      </dgm:t>
    </dgm:pt>
    <dgm:pt modelId="{20E9FCB7-82C4-4B38-A305-672314689468}">
      <dgm:prSet phldrT="[Text]"/>
      <dgm:spPr/>
      <dgm:t>
        <a:bodyPr/>
        <a:lstStyle/>
        <a:p>
          <a:r>
            <a:rPr lang="en-US" dirty="0" smtClean="0">
              <a:latin typeface="Franklin Gothic Medium" panose="020B0603020102020204" pitchFamily="34" charset="0"/>
            </a:rPr>
            <a:t>Will not improve</a:t>
          </a:r>
          <a:endParaRPr lang="en-US" dirty="0">
            <a:latin typeface="Franklin Gothic Medium" panose="020B0603020102020204" pitchFamily="34" charset="0"/>
          </a:endParaRPr>
        </a:p>
      </dgm:t>
    </dgm:pt>
    <dgm:pt modelId="{911E776A-7DDC-4397-95A0-66CFF1926F57}" type="parTrans" cxnId="{0FDF0BDE-6507-4FCC-A938-1EED11F1B87D}">
      <dgm:prSet/>
      <dgm:spPr/>
      <dgm:t>
        <a:bodyPr/>
        <a:lstStyle/>
        <a:p>
          <a:endParaRPr lang="en-US"/>
        </a:p>
      </dgm:t>
    </dgm:pt>
    <dgm:pt modelId="{5942F44D-F652-4139-8AE5-2CE448268540}" type="sibTrans" cxnId="{0FDF0BDE-6507-4FCC-A938-1EED11F1B87D}">
      <dgm:prSet/>
      <dgm:spPr/>
      <dgm:t>
        <a:bodyPr/>
        <a:lstStyle/>
        <a:p>
          <a:endParaRPr lang="en-US"/>
        </a:p>
      </dgm:t>
    </dgm:pt>
    <dgm:pt modelId="{2F337C10-FE97-4684-853D-EA9D1DDFB20D}">
      <dgm:prSet phldrT="[Text]"/>
      <dgm:spPr/>
      <dgm:t>
        <a:bodyPr/>
        <a:lstStyle/>
        <a:p>
          <a:r>
            <a:rPr lang="en-US" dirty="0" smtClean="0">
              <a:latin typeface="Franklin Gothic Medium" panose="020B0603020102020204" pitchFamily="34" charset="0"/>
            </a:rPr>
            <a:t>Will improve</a:t>
          </a:r>
          <a:endParaRPr lang="en-US" dirty="0">
            <a:latin typeface="Franklin Gothic Medium" panose="020B0603020102020204" pitchFamily="34" charset="0"/>
          </a:endParaRPr>
        </a:p>
      </dgm:t>
    </dgm:pt>
    <dgm:pt modelId="{0FFC2BBA-AB46-4997-A363-83FFD50D9552}" type="parTrans" cxnId="{251F1472-DC21-45CC-AA8A-5773D4A57EFE}">
      <dgm:prSet/>
      <dgm:spPr/>
      <dgm:t>
        <a:bodyPr/>
        <a:lstStyle/>
        <a:p>
          <a:endParaRPr lang="en-US"/>
        </a:p>
      </dgm:t>
    </dgm:pt>
    <dgm:pt modelId="{112F392B-3EE1-4DB7-9BEE-9E6815A8D22A}" type="sibTrans" cxnId="{251F1472-DC21-45CC-AA8A-5773D4A57EFE}">
      <dgm:prSet/>
      <dgm:spPr/>
      <dgm:t>
        <a:bodyPr/>
        <a:lstStyle/>
        <a:p>
          <a:endParaRPr lang="en-US"/>
        </a:p>
      </dgm:t>
    </dgm:pt>
    <dgm:pt modelId="{59DE9AC4-AFE9-4740-BF13-EF594CF8D99F}">
      <dgm:prSet phldrT="[Text]"/>
      <dgm:spPr/>
      <dgm:t>
        <a:bodyPr/>
        <a:lstStyle/>
        <a:p>
          <a:r>
            <a:rPr lang="en-US" dirty="0" smtClean="0">
              <a:latin typeface="Franklin Gothic Medium" panose="020B0603020102020204" pitchFamily="34" charset="0"/>
            </a:rPr>
            <a:t>Will not</a:t>
          </a:r>
          <a:endParaRPr lang="en-US" dirty="0">
            <a:latin typeface="Franklin Gothic Medium" panose="020B0603020102020204" pitchFamily="34" charset="0"/>
          </a:endParaRPr>
        </a:p>
      </dgm:t>
    </dgm:pt>
    <dgm:pt modelId="{54E74CB4-0195-43D4-B87B-5558E7722727}" type="parTrans" cxnId="{7DA3DC57-BA4F-4C7A-B895-4D332E3ABA30}">
      <dgm:prSet/>
      <dgm:spPr/>
      <dgm:t>
        <a:bodyPr/>
        <a:lstStyle/>
        <a:p>
          <a:endParaRPr lang="en-US"/>
        </a:p>
      </dgm:t>
    </dgm:pt>
    <dgm:pt modelId="{CBDC3126-B753-46CF-95A8-45413FD63925}" type="sibTrans" cxnId="{7DA3DC57-BA4F-4C7A-B895-4D332E3ABA30}">
      <dgm:prSet/>
      <dgm:spPr/>
      <dgm:t>
        <a:bodyPr/>
        <a:lstStyle/>
        <a:p>
          <a:endParaRPr lang="en-US"/>
        </a:p>
      </dgm:t>
    </dgm:pt>
    <dgm:pt modelId="{41BF3549-DDD3-403A-A6D2-E7EECE204283}">
      <dgm:prSet phldrT="[Text]"/>
      <dgm:spPr>
        <a:solidFill>
          <a:schemeClr val="accent1">
            <a:lumMod val="75000"/>
            <a:alpha val="50000"/>
          </a:schemeClr>
        </a:solidFill>
      </dgm:spPr>
      <dgm:t>
        <a:bodyPr/>
        <a:lstStyle/>
        <a:p>
          <a:r>
            <a:rPr lang="en-US" dirty="0" smtClean="0">
              <a:latin typeface="Franklin Gothic Medium" panose="020B0603020102020204" pitchFamily="34" charset="0"/>
            </a:rPr>
            <a:t>Rural penetration</a:t>
          </a:r>
          <a:endParaRPr lang="en-US" dirty="0">
            <a:latin typeface="Franklin Gothic Medium" panose="020B0603020102020204" pitchFamily="34" charset="0"/>
          </a:endParaRPr>
        </a:p>
      </dgm:t>
    </dgm:pt>
    <dgm:pt modelId="{3DD6F858-156B-44B7-B276-5D24204DB032}" type="parTrans" cxnId="{817BB437-DA12-403D-995E-B2D06CE678D8}">
      <dgm:prSet/>
      <dgm:spPr/>
      <dgm:t>
        <a:bodyPr/>
        <a:lstStyle/>
        <a:p>
          <a:endParaRPr lang="en-US"/>
        </a:p>
      </dgm:t>
    </dgm:pt>
    <dgm:pt modelId="{9D75EFAC-422D-4D1E-98FB-628A14D897C5}" type="sibTrans" cxnId="{817BB437-DA12-403D-995E-B2D06CE678D8}">
      <dgm:prSet/>
      <dgm:spPr/>
      <dgm:t>
        <a:bodyPr/>
        <a:lstStyle/>
        <a:p>
          <a:endParaRPr lang="en-US"/>
        </a:p>
      </dgm:t>
    </dgm:pt>
    <dgm:pt modelId="{F99FF8DA-C952-452D-A060-B127F119BD35}">
      <dgm:prSet phldrT="[Text]"/>
      <dgm:spPr>
        <a:solidFill>
          <a:schemeClr val="accent1">
            <a:lumMod val="75000"/>
            <a:alpha val="50000"/>
          </a:schemeClr>
        </a:solidFill>
      </dgm:spPr>
      <dgm:t>
        <a:bodyPr/>
        <a:lstStyle/>
        <a:p>
          <a:r>
            <a:rPr lang="en-US" dirty="0" smtClean="0">
              <a:latin typeface="Franklin Gothic Medium" panose="020B0603020102020204" pitchFamily="34" charset="0"/>
            </a:rPr>
            <a:t>Will Happen</a:t>
          </a:r>
          <a:endParaRPr lang="en-US" dirty="0">
            <a:latin typeface="Franklin Gothic Medium" panose="020B0603020102020204" pitchFamily="34" charset="0"/>
          </a:endParaRPr>
        </a:p>
      </dgm:t>
    </dgm:pt>
    <dgm:pt modelId="{7FC6F90B-E1D5-4DA8-8157-F4AB62B2F4CE}" type="parTrans" cxnId="{9D43F661-1EC5-422E-9A84-AFDAB82536F6}">
      <dgm:prSet/>
      <dgm:spPr/>
      <dgm:t>
        <a:bodyPr/>
        <a:lstStyle/>
        <a:p>
          <a:endParaRPr lang="en-US"/>
        </a:p>
      </dgm:t>
    </dgm:pt>
    <dgm:pt modelId="{7517930B-C775-451E-B6A1-96919F559BBA}" type="sibTrans" cxnId="{9D43F661-1EC5-422E-9A84-AFDAB82536F6}">
      <dgm:prSet/>
      <dgm:spPr/>
      <dgm:t>
        <a:bodyPr/>
        <a:lstStyle/>
        <a:p>
          <a:endParaRPr lang="en-US"/>
        </a:p>
      </dgm:t>
    </dgm:pt>
    <dgm:pt modelId="{3872DFBE-A77B-4546-B6C3-1CE4745BE363}">
      <dgm:prSet phldrT="[Text]"/>
      <dgm:spPr>
        <a:solidFill>
          <a:schemeClr val="accent1">
            <a:lumMod val="75000"/>
            <a:alpha val="50000"/>
          </a:schemeClr>
        </a:solidFill>
      </dgm:spPr>
      <dgm:t>
        <a:bodyPr/>
        <a:lstStyle/>
        <a:p>
          <a:r>
            <a:rPr lang="en-US" dirty="0" smtClean="0">
              <a:latin typeface="Franklin Gothic Medium" panose="020B0603020102020204" pitchFamily="34" charset="0"/>
            </a:rPr>
            <a:t>Will not Happen</a:t>
          </a:r>
          <a:endParaRPr lang="en-US" dirty="0">
            <a:latin typeface="Franklin Gothic Medium" panose="020B0603020102020204" pitchFamily="34" charset="0"/>
          </a:endParaRPr>
        </a:p>
      </dgm:t>
    </dgm:pt>
    <dgm:pt modelId="{5F3A686D-7608-40A7-94F5-9DF3A163AC3D}" type="parTrans" cxnId="{0B82752B-FB10-4B6F-9F26-E90423BB667E}">
      <dgm:prSet/>
      <dgm:spPr/>
      <dgm:t>
        <a:bodyPr/>
        <a:lstStyle/>
        <a:p>
          <a:endParaRPr lang="en-US"/>
        </a:p>
      </dgm:t>
    </dgm:pt>
    <dgm:pt modelId="{B65927AE-00C8-4812-BBF4-12911452D09A}" type="sibTrans" cxnId="{0B82752B-FB10-4B6F-9F26-E90423BB667E}">
      <dgm:prSet/>
      <dgm:spPr/>
      <dgm:t>
        <a:bodyPr/>
        <a:lstStyle/>
        <a:p>
          <a:endParaRPr lang="en-US"/>
        </a:p>
      </dgm:t>
    </dgm:pt>
    <dgm:pt modelId="{05AB3F76-F42F-47F9-BD41-EA2715485556}" type="pres">
      <dgm:prSet presAssocID="{E3F3B571-7172-41C6-9C08-A4BA88B34AC6}" presName="Name0" presStyleCnt="0">
        <dgm:presLayoutVars>
          <dgm:dir/>
          <dgm:resizeHandles val="exact"/>
        </dgm:presLayoutVars>
      </dgm:prSet>
      <dgm:spPr/>
      <dgm:t>
        <a:bodyPr/>
        <a:lstStyle/>
        <a:p>
          <a:endParaRPr lang="en-US"/>
        </a:p>
      </dgm:t>
    </dgm:pt>
    <dgm:pt modelId="{6525CD52-F48D-4F7E-BBE5-37D3DE720AF0}" type="pres">
      <dgm:prSet presAssocID="{E3F3B571-7172-41C6-9C08-A4BA88B34AC6}" presName="bkgdShp" presStyleLbl="alignAccFollowNode1" presStyleIdx="0" presStyleCnt="1"/>
      <dgm:spPr/>
    </dgm:pt>
    <dgm:pt modelId="{41FE5A97-A1C5-483B-8C66-AFB2F363BEB5}" type="pres">
      <dgm:prSet presAssocID="{E3F3B571-7172-41C6-9C08-A4BA88B34AC6}" presName="linComp" presStyleCnt="0"/>
      <dgm:spPr/>
    </dgm:pt>
    <dgm:pt modelId="{A940439C-C0B6-4505-81DC-DF215008997F}" type="pres">
      <dgm:prSet presAssocID="{F647F25F-1EA9-49B5-881D-C6A5AC28DA25}" presName="compNode" presStyleCnt="0"/>
      <dgm:spPr/>
    </dgm:pt>
    <dgm:pt modelId="{55C3B1C5-05B4-43C9-8791-71E704174AF7}" type="pres">
      <dgm:prSet presAssocID="{F647F25F-1EA9-49B5-881D-C6A5AC28DA25}" presName="node" presStyleLbl="node1" presStyleIdx="0" presStyleCnt="3">
        <dgm:presLayoutVars>
          <dgm:bulletEnabled val="1"/>
        </dgm:presLayoutVars>
      </dgm:prSet>
      <dgm:spPr/>
      <dgm:t>
        <a:bodyPr/>
        <a:lstStyle/>
        <a:p>
          <a:endParaRPr lang="en-US"/>
        </a:p>
      </dgm:t>
    </dgm:pt>
    <dgm:pt modelId="{4F9F003E-CB61-4EE1-AC83-FB1EAF0EAF6A}" type="pres">
      <dgm:prSet presAssocID="{F647F25F-1EA9-49B5-881D-C6A5AC28DA25}" presName="invisiNode" presStyleLbl="node1" presStyleIdx="0" presStyleCnt="3"/>
      <dgm:spPr/>
    </dgm:pt>
    <dgm:pt modelId="{D29D530A-F18F-4F74-AFAE-720F5FDD107A}" type="pres">
      <dgm:prSet presAssocID="{F647F25F-1EA9-49B5-881D-C6A5AC28DA25}"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43BA7884-15DC-405D-99A8-929C59ED35DB}" type="pres">
      <dgm:prSet presAssocID="{EA760651-594A-4BBD-8BD6-38088A9AB5D7}" presName="sibTrans" presStyleLbl="sibTrans2D1" presStyleIdx="0" presStyleCnt="0"/>
      <dgm:spPr/>
      <dgm:t>
        <a:bodyPr/>
        <a:lstStyle/>
        <a:p>
          <a:endParaRPr lang="en-US"/>
        </a:p>
      </dgm:t>
    </dgm:pt>
    <dgm:pt modelId="{8A701980-E867-44E8-B5F0-47DAF8B97642}" type="pres">
      <dgm:prSet presAssocID="{7B836471-F131-4AED-ADB4-46F07786F88D}" presName="compNode" presStyleCnt="0"/>
      <dgm:spPr/>
    </dgm:pt>
    <dgm:pt modelId="{DC25C3D3-43F4-48D8-AEA9-1F1817385BFC}" type="pres">
      <dgm:prSet presAssocID="{7B836471-F131-4AED-ADB4-46F07786F88D}" presName="node" presStyleLbl="node1" presStyleIdx="1" presStyleCnt="3">
        <dgm:presLayoutVars>
          <dgm:bulletEnabled val="1"/>
        </dgm:presLayoutVars>
      </dgm:prSet>
      <dgm:spPr/>
      <dgm:t>
        <a:bodyPr/>
        <a:lstStyle/>
        <a:p>
          <a:endParaRPr lang="en-US"/>
        </a:p>
      </dgm:t>
    </dgm:pt>
    <dgm:pt modelId="{D358CE4E-D086-4205-A254-23C093073D5B}" type="pres">
      <dgm:prSet presAssocID="{7B836471-F131-4AED-ADB4-46F07786F88D}" presName="invisiNode" presStyleLbl="node1" presStyleIdx="1" presStyleCnt="3"/>
      <dgm:spPr/>
    </dgm:pt>
    <dgm:pt modelId="{D454FA79-CFBC-4DE9-98B8-AC32E450D268}" type="pres">
      <dgm:prSet presAssocID="{7B836471-F131-4AED-ADB4-46F07786F88D}" presName="imagNode"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9026ECD0-E7C4-48C9-93F3-026C3664C154}" type="pres">
      <dgm:prSet presAssocID="{8420146E-D59E-46CC-A647-E34EAB717135}" presName="sibTrans" presStyleLbl="sibTrans2D1" presStyleIdx="0" presStyleCnt="0"/>
      <dgm:spPr/>
      <dgm:t>
        <a:bodyPr/>
        <a:lstStyle/>
        <a:p>
          <a:endParaRPr lang="en-US"/>
        </a:p>
      </dgm:t>
    </dgm:pt>
    <dgm:pt modelId="{41703D86-1F39-49F8-ACD1-2BEE9CC157B4}" type="pres">
      <dgm:prSet presAssocID="{41BF3549-DDD3-403A-A6D2-E7EECE204283}" presName="compNode" presStyleCnt="0"/>
      <dgm:spPr/>
    </dgm:pt>
    <dgm:pt modelId="{7016AA62-5032-4F1A-9B86-48EB3F7A365D}" type="pres">
      <dgm:prSet presAssocID="{41BF3549-DDD3-403A-A6D2-E7EECE204283}" presName="node" presStyleLbl="node1" presStyleIdx="2" presStyleCnt="3">
        <dgm:presLayoutVars>
          <dgm:bulletEnabled val="1"/>
        </dgm:presLayoutVars>
      </dgm:prSet>
      <dgm:spPr/>
      <dgm:t>
        <a:bodyPr/>
        <a:lstStyle/>
        <a:p>
          <a:endParaRPr lang="en-US"/>
        </a:p>
      </dgm:t>
    </dgm:pt>
    <dgm:pt modelId="{BAF9A2B2-6E10-42F8-962C-F638889CCFE5}" type="pres">
      <dgm:prSet presAssocID="{41BF3549-DDD3-403A-A6D2-E7EECE204283}" presName="invisiNode" presStyleLbl="node1" presStyleIdx="2" presStyleCnt="3"/>
      <dgm:spPr/>
    </dgm:pt>
    <dgm:pt modelId="{23371AD9-281A-4995-87D3-BF35FFB0694A}" type="pres">
      <dgm:prSet presAssocID="{41BF3549-DDD3-403A-A6D2-E7EECE204283}" presName="imagNode"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Lst>
  <dgm:cxnLst>
    <dgm:cxn modelId="{9D43F661-1EC5-422E-9A84-AFDAB82536F6}" srcId="{41BF3549-DDD3-403A-A6D2-E7EECE204283}" destId="{F99FF8DA-C952-452D-A060-B127F119BD35}" srcOrd="0" destOrd="0" parTransId="{7FC6F90B-E1D5-4DA8-8157-F4AB62B2F4CE}" sibTransId="{7517930B-C775-451E-B6A1-96919F559BBA}"/>
    <dgm:cxn modelId="{2605E5AC-E74F-4DB9-9EFD-9BB1081F31D9}" type="presOf" srcId="{E3F3B571-7172-41C6-9C08-A4BA88B34AC6}" destId="{05AB3F76-F42F-47F9-BD41-EA2715485556}" srcOrd="0" destOrd="0" presId="urn:microsoft.com/office/officeart/2005/8/layout/pList2#3"/>
    <dgm:cxn modelId="{7DA3DC57-BA4F-4C7A-B895-4D332E3ABA30}" srcId="{7B836471-F131-4AED-ADB4-46F07786F88D}" destId="{59DE9AC4-AFE9-4740-BF13-EF594CF8D99F}" srcOrd="1" destOrd="0" parTransId="{54E74CB4-0195-43D4-B87B-5558E7722727}" sibTransId="{CBDC3126-B753-46CF-95A8-45413FD63925}"/>
    <dgm:cxn modelId="{887E4364-BCBB-4210-99A5-C8EC8911413F}" type="presOf" srcId="{F99FF8DA-C952-452D-A060-B127F119BD35}" destId="{7016AA62-5032-4F1A-9B86-48EB3F7A365D}" srcOrd="0" destOrd="1" presId="urn:microsoft.com/office/officeart/2005/8/layout/pList2#3"/>
    <dgm:cxn modelId="{BAC15396-F0BE-4519-8306-B12C6F85D108}" type="presOf" srcId="{F647F25F-1EA9-49B5-881D-C6A5AC28DA25}" destId="{55C3B1C5-05B4-43C9-8791-71E704174AF7}" srcOrd="0" destOrd="0" presId="urn:microsoft.com/office/officeart/2005/8/layout/pList2#3"/>
    <dgm:cxn modelId="{D5948827-49A5-4C2D-ABE0-BFDF90CD9B2B}" type="presOf" srcId="{7B836471-F131-4AED-ADB4-46F07786F88D}" destId="{DC25C3D3-43F4-48D8-AEA9-1F1817385BFC}" srcOrd="0" destOrd="0" presId="urn:microsoft.com/office/officeart/2005/8/layout/pList2#3"/>
    <dgm:cxn modelId="{25B3B1D8-A9A4-44CC-BEB5-B5FC76D3C77A}" type="presOf" srcId="{EA760651-594A-4BBD-8BD6-38088A9AB5D7}" destId="{43BA7884-15DC-405D-99A8-929C59ED35DB}" srcOrd="0" destOrd="0" presId="urn:microsoft.com/office/officeart/2005/8/layout/pList2#3"/>
    <dgm:cxn modelId="{4B6E011F-1C7B-4807-A812-E55569A41434}" srcId="{E3F3B571-7172-41C6-9C08-A4BA88B34AC6}" destId="{7B836471-F131-4AED-ADB4-46F07786F88D}" srcOrd="1" destOrd="0" parTransId="{5A1EA7BD-DFAE-4C7D-8841-030F72EE0681}" sibTransId="{8420146E-D59E-46CC-A647-E34EAB717135}"/>
    <dgm:cxn modelId="{DD0E9E96-8C45-436E-9014-360F86D4BE79}" type="presOf" srcId="{3872DFBE-A77B-4546-B6C3-1CE4745BE363}" destId="{7016AA62-5032-4F1A-9B86-48EB3F7A365D}" srcOrd="0" destOrd="2" presId="urn:microsoft.com/office/officeart/2005/8/layout/pList2#3"/>
    <dgm:cxn modelId="{817BB437-DA12-403D-995E-B2D06CE678D8}" srcId="{E3F3B571-7172-41C6-9C08-A4BA88B34AC6}" destId="{41BF3549-DDD3-403A-A6D2-E7EECE204283}" srcOrd="2" destOrd="0" parTransId="{3DD6F858-156B-44B7-B276-5D24204DB032}" sibTransId="{9D75EFAC-422D-4D1E-98FB-628A14D897C5}"/>
    <dgm:cxn modelId="{7C593A7D-801D-42BB-93A5-F72AC18557B0}" type="presOf" srcId="{2F337C10-FE97-4684-853D-EA9D1DDFB20D}" destId="{DC25C3D3-43F4-48D8-AEA9-1F1817385BFC}" srcOrd="0" destOrd="1" presId="urn:microsoft.com/office/officeart/2005/8/layout/pList2#3"/>
    <dgm:cxn modelId="{BB290F01-BBB5-4991-9599-23916A2B33AC}" type="presOf" srcId="{59DE9AC4-AFE9-4740-BF13-EF594CF8D99F}" destId="{DC25C3D3-43F4-48D8-AEA9-1F1817385BFC}" srcOrd="0" destOrd="2" presId="urn:microsoft.com/office/officeart/2005/8/layout/pList2#3"/>
    <dgm:cxn modelId="{A7965883-272B-41E5-B94B-CE4469696757}" srcId="{E3F3B571-7172-41C6-9C08-A4BA88B34AC6}" destId="{F647F25F-1EA9-49B5-881D-C6A5AC28DA25}" srcOrd="0" destOrd="0" parTransId="{47CD38A0-4A5E-4B07-82F2-ED29F97ABA4F}" sibTransId="{EA760651-594A-4BBD-8BD6-38088A9AB5D7}"/>
    <dgm:cxn modelId="{251F1472-DC21-45CC-AA8A-5773D4A57EFE}" srcId="{7B836471-F131-4AED-ADB4-46F07786F88D}" destId="{2F337C10-FE97-4684-853D-EA9D1DDFB20D}" srcOrd="0" destOrd="0" parTransId="{0FFC2BBA-AB46-4997-A363-83FFD50D9552}" sibTransId="{112F392B-3EE1-4DB7-9BEE-9E6815A8D22A}"/>
    <dgm:cxn modelId="{50448B99-6E8B-44F3-BC8F-E8A854780534}" type="presOf" srcId="{095C86B8-E100-4103-BE81-E6D3F8BC2FBC}" destId="{55C3B1C5-05B4-43C9-8791-71E704174AF7}" srcOrd="0" destOrd="1" presId="urn:microsoft.com/office/officeart/2005/8/layout/pList2#3"/>
    <dgm:cxn modelId="{6436F440-C7FF-4A9C-B4AD-AD88072C3ACB}" type="presOf" srcId="{8420146E-D59E-46CC-A647-E34EAB717135}" destId="{9026ECD0-E7C4-48C9-93F3-026C3664C154}" srcOrd="0" destOrd="0" presId="urn:microsoft.com/office/officeart/2005/8/layout/pList2#3"/>
    <dgm:cxn modelId="{0FDF0BDE-6507-4FCC-A938-1EED11F1B87D}" srcId="{F647F25F-1EA9-49B5-881D-C6A5AC28DA25}" destId="{20E9FCB7-82C4-4B38-A305-672314689468}" srcOrd="1" destOrd="0" parTransId="{911E776A-7DDC-4397-95A0-66CFF1926F57}" sibTransId="{5942F44D-F652-4139-8AE5-2CE448268540}"/>
    <dgm:cxn modelId="{2CC2C753-C154-47C2-9F58-837B711C359E}" type="presOf" srcId="{41BF3549-DDD3-403A-A6D2-E7EECE204283}" destId="{7016AA62-5032-4F1A-9B86-48EB3F7A365D}" srcOrd="0" destOrd="0" presId="urn:microsoft.com/office/officeart/2005/8/layout/pList2#3"/>
    <dgm:cxn modelId="{C0FD9F57-60B6-4EB0-8220-5CD5D1216710}" type="presOf" srcId="{20E9FCB7-82C4-4B38-A305-672314689468}" destId="{55C3B1C5-05B4-43C9-8791-71E704174AF7}" srcOrd="0" destOrd="2" presId="urn:microsoft.com/office/officeart/2005/8/layout/pList2#3"/>
    <dgm:cxn modelId="{CC12EBA8-3759-468B-A5B4-25B18D740CA0}" srcId="{F647F25F-1EA9-49B5-881D-C6A5AC28DA25}" destId="{095C86B8-E100-4103-BE81-E6D3F8BC2FBC}" srcOrd="0" destOrd="0" parTransId="{4C36E9F4-5DA1-4593-A6C0-8F67F3F5196E}" sibTransId="{F8BD5EDA-149D-4B79-93C7-E6918EDAD4F2}"/>
    <dgm:cxn modelId="{0B82752B-FB10-4B6F-9F26-E90423BB667E}" srcId="{41BF3549-DDD3-403A-A6D2-E7EECE204283}" destId="{3872DFBE-A77B-4546-B6C3-1CE4745BE363}" srcOrd="1" destOrd="0" parTransId="{5F3A686D-7608-40A7-94F5-9DF3A163AC3D}" sibTransId="{B65927AE-00C8-4812-BBF4-12911452D09A}"/>
    <dgm:cxn modelId="{CDEEF95A-8BEF-47A5-88D7-E80FCF338227}" type="presParOf" srcId="{05AB3F76-F42F-47F9-BD41-EA2715485556}" destId="{6525CD52-F48D-4F7E-BBE5-37D3DE720AF0}" srcOrd="0" destOrd="0" presId="urn:microsoft.com/office/officeart/2005/8/layout/pList2#3"/>
    <dgm:cxn modelId="{6215F7CE-4F0D-4077-8E00-7514AB44C144}" type="presParOf" srcId="{05AB3F76-F42F-47F9-BD41-EA2715485556}" destId="{41FE5A97-A1C5-483B-8C66-AFB2F363BEB5}" srcOrd="1" destOrd="0" presId="urn:microsoft.com/office/officeart/2005/8/layout/pList2#3"/>
    <dgm:cxn modelId="{EBADA39D-A826-4BD8-9AC2-DAD0FA7AF44A}" type="presParOf" srcId="{41FE5A97-A1C5-483B-8C66-AFB2F363BEB5}" destId="{A940439C-C0B6-4505-81DC-DF215008997F}" srcOrd="0" destOrd="0" presId="urn:microsoft.com/office/officeart/2005/8/layout/pList2#3"/>
    <dgm:cxn modelId="{708EBA44-B37F-4432-AD3C-DEA8B4064163}" type="presParOf" srcId="{A940439C-C0B6-4505-81DC-DF215008997F}" destId="{55C3B1C5-05B4-43C9-8791-71E704174AF7}" srcOrd="0" destOrd="0" presId="urn:microsoft.com/office/officeart/2005/8/layout/pList2#3"/>
    <dgm:cxn modelId="{104F68E7-2A0F-40AB-B74E-D7DAD95D8AFA}" type="presParOf" srcId="{A940439C-C0B6-4505-81DC-DF215008997F}" destId="{4F9F003E-CB61-4EE1-AC83-FB1EAF0EAF6A}" srcOrd="1" destOrd="0" presId="urn:microsoft.com/office/officeart/2005/8/layout/pList2#3"/>
    <dgm:cxn modelId="{3DD2953F-DF61-4B6F-A3EA-211B6AE4B644}" type="presParOf" srcId="{A940439C-C0B6-4505-81DC-DF215008997F}" destId="{D29D530A-F18F-4F74-AFAE-720F5FDD107A}" srcOrd="2" destOrd="0" presId="urn:microsoft.com/office/officeart/2005/8/layout/pList2#3"/>
    <dgm:cxn modelId="{E106A5D7-F769-4D13-98DB-88AD69AFF5E9}" type="presParOf" srcId="{41FE5A97-A1C5-483B-8C66-AFB2F363BEB5}" destId="{43BA7884-15DC-405D-99A8-929C59ED35DB}" srcOrd="1" destOrd="0" presId="urn:microsoft.com/office/officeart/2005/8/layout/pList2#3"/>
    <dgm:cxn modelId="{6EFF28B8-514B-44CB-BF0D-BC79B87208F7}" type="presParOf" srcId="{41FE5A97-A1C5-483B-8C66-AFB2F363BEB5}" destId="{8A701980-E867-44E8-B5F0-47DAF8B97642}" srcOrd="2" destOrd="0" presId="urn:microsoft.com/office/officeart/2005/8/layout/pList2#3"/>
    <dgm:cxn modelId="{CA1CDFC8-B0B7-4B14-9281-ECCE3C34B9DE}" type="presParOf" srcId="{8A701980-E867-44E8-B5F0-47DAF8B97642}" destId="{DC25C3D3-43F4-48D8-AEA9-1F1817385BFC}" srcOrd="0" destOrd="0" presId="urn:microsoft.com/office/officeart/2005/8/layout/pList2#3"/>
    <dgm:cxn modelId="{78011399-1737-493E-A7F7-23E05FDE1BBA}" type="presParOf" srcId="{8A701980-E867-44E8-B5F0-47DAF8B97642}" destId="{D358CE4E-D086-4205-A254-23C093073D5B}" srcOrd="1" destOrd="0" presId="urn:microsoft.com/office/officeart/2005/8/layout/pList2#3"/>
    <dgm:cxn modelId="{7C8D985E-DEB3-459C-935A-C4FCA36D0509}" type="presParOf" srcId="{8A701980-E867-44E8-B5F0-47DAF8B97642}" destId="{D454FA79-CFBC-4DE9-98B8-AC32E450D268}" srcOrd="2" destOrd="0" presId="urn:microsoft.com/office/officeart/2005/8/layout/pList2#3"/>
    <dgm:cxn modelId="{AD7586A5-5702-46BB-843F-F56F6AAA61ED}" type="presParOf" srcId="{41FE5A97-A1C5-483B-8C66-AFB2F363BEB5}" destId="{9026ECD0-E7C4-48C9-93F3-026C3664C154}" srcOrd="3" destOrd="0" presId="urn:microsoft.com/office/officeart/2005/8/layout/pList2#3"/>
    <dgm:cxn modelId="{249EA7D0-7345-4DFC-80AE-4233F6353525}" type="presParOf" srcId="{41FE5A97-A1C5-483B-8C66-AFB2F363BEB5}" destId="{41703D86-1F39-49F8-ACD1-2BEE9CC157B4}" srcOrd="4" destOrd="0" presId="urn:microsoft.com/office/officeart/2005/8/layout/pList2#3"/>
    <dgm:cxn modelId="{3E813807-4B6E-4984-B272-8C2E69F2DF92}" type="presParOf" srcId="{41703D86-1F39-49F8-ACD1-2BEE9CC157B4}" destId="{7016AA62-5032-4F1A-9B86-48EB3F7A365D}" srcOrd="0" destOrd="0" presId="urn:microsoft.com/office/officeart/2005/8/layout/pList2#3"/>
    <dgm:cxn modelId="{E2120AC0-D94C-4A21-AF0A-EDFA1B5FBB56}" type="presParOf" srcId="{41703D86-1F39-49F8-ACD1-2BEE9CC157B4}" destId="{BAF9A2B2-6E10-42F8-962C-F638889CCFE5}" srcOrd="1" destOrd="0" presId="urn:microsoft.com/office/officeart/2005/8/layout/pList2#3"/>
    <dgm:cxn modelId="{16B37736-8DAA-4D71-9977-57C4B1294F08}" type="presParOf" srcId="{41703D86-1F39-49F8-ACD1-2BEE9CC157B4}" destId="{23371AD9-281A-4995-87D3-BF35FFB0694A}" srcOrd="2" destOrd="0" presId="urn:microsoft.com/office/officeart/2005/8/layout/pList2#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E057AD-784D-4660-96FE-0E8EF5FECF78}" type="doc">
      <dgm:prSet loTypeId="urn:microsoft.com/office/officeart/2005/8/layout/hList1" loCatId="list" qsTypeId="urn:microsoft.com/office/officeart/2005/8/quickstyle/simple1" qsCatId="simple" csTypeId="urn:microsoft.com/office/officeart/2005/8/colors/colorful1#2" csCatId="colorful" phldr="1"/>
      <dgm:spPr/>
      <dgm:t>
        <a:bodyPr/>
        <a:lstStyle/>
        <a:p>
          <a:endParaRPr lang="en-US"/>
        </a:p>
      </dgm:t>
    </dgm:pt>
    <dgm:pt modelId="{68476810-4E5C-464D-B525-EB2E04E8E55D}">
      <dgm:prSet phldrT="[Text]"/>
      <dgm:spPr/>
      <dgm:t>
        <a:bodyPr/>
        <a:lstStyle/>
        <a:p>
          <a:r>
            <a:rPr lang="en-US" dirty="0" smtClean="0">
              <a:latin typeface="Franklin Gothic Medium Cond" panose="020B0606030402020204" pitchFamily="34" charset="0"/>
            </a:rPr>
            <a:t>PM </a:t>
          </a:r>
          <a:r>
            <a:rPr lang="en-US" dirty="0" err="1" smtClean="0">
              <a:latin typeface="Franklin Gothic Medium Cond" panose="020B0606030402020204" pitchFamily="34" charset="0"/>
            </a:rPr>
            <a:t>Jeevan</a:t>
          </a:r>
          <a:r>
            <a:rPr lang="en-US" dirty="0" smtClean="0">
              <a:latin typeface="Franklin Gothic Medium Cond" panose="020B0606030402020204" pitchFamily="34" charset="0"/>
            </a:rPr>
            <a:t> Jyoti </a:t>
          </a:r>
          <a:r>
            <a:rPr lang="en-US" dirty="0" err="1" smtClean="0">
              <a:latin typeface="Franklin Gothic Medium Cond" panose="020B0606030402020204" pitchFamily="34" charset="0"/>
            </a:rPr>
            <a:t>Bima</a:t>
          </a:r>
          <a:r>
            <a:rPr lang="en-US" dirty="0" smtClean="0">
              <a:latin typeface="Franklin Gothic Medium Cond" panose="020B0606030402020204" pitchFamily="34" charset="0"/>
            </a:rPr>
            <a:t> PMJJBY</a:t>
          </a:r>
          <a:endParaRPr lang="en-US" dirty="0">
            <a:latin typeface="Franklin Gothic Medium Cond" panose="020B0606030402020204" pitchFamily="34" charset="0"/>
          </a:endParaRPr>
        </a:p>
      </dgm:t>
    </dgm:pt>
    <dgm:pt modelId="{7E5041B1-98BA-4497-9B3E-FD4A25E62ACC}" type="parTrans" cxnId="{DA243E2F-08B1-429A-9C06-AE5805B1E6AE}">
      <dgm:prSet/>
      <dgm:spPr/>
      <dgm:t>
        <a:bodyPr/>
        <a:lstStyle/>
        <a:p>
          <a:endParaRPr lang="en-US"/>
        </a:p>
      </dgm:t>
    </dgm:pt>
    <dgm:pt modelId="{0003DBA6-3F02-4681-84FC-591B60190674}" type="sibTrans" cxnId="{DA243E2F-08B1-429A-9C06-AE5805B1E6AE}">
      <dgm:prSet/>
      <dgm:spPr/>
      <dgm:t>
        <a:bodyPr/>
        <a:lstStyle/>
        <a:p>
          <a:endParaRPr lang="en-US"/>
        </a:p>
      </dgm:t>
    </dgm:pt>
    <dgm:pt modelId="{95C3410C-167F-4B9D-B4DC-A6ECB320F720}">
      <dgm:prSet phldrT="[Text]"/>
      <dgm:spPr/>
      <dgm:t>
        <a:bodyPr/>
        <a:lstStyle/>
        <a:p>
          <a:r>
            <a:rPr lang="en-US" dirty="0" smtClean="0">
              <a:latin typeface="Franklin Gothic Medium Cond" panose="020B0606030402020204" pitchFamily="34" charset="0"/>
            </a:rPr>
            <a:t>PM </a:t>
          </a:r>
          <a:r>
            <a:rPr lang="en-US" dirty="0" err="1" smtClean="0">
              <a:latin typeface="Franklin Gothic Medium Cond" panose="020B0606030402020204" pitchFamily="34" charset="0"/>
            </a:rPr>
            <a:t>Suraksha</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Bima</a:t>
          </a:r>
          <a:r>
            <a:rPr lang="en-US" dirty="0" smtClean="0">
              <a:latin typeface="Franklin Gothic Medium Cond" panose="020B0606030402020204" pitchFamily="34" charset="0"/>
            </a:rPr>
            <a:t> PMSBY</a:t>
          </a:r>
          <a:endParaRPr lang="en-US" dirty="0">
            <a:latin typeface="Franklin Gothic Medium Cond" panose="020B0606030402020204" pitchFamily="34" charset="0"/>
          </a:endParaRPr>
        </a:p>
      </dgm:t>
    </dgm:pt>
    <dgm:pt modelId="{62C26577-941E-4828-AD89-36B98A78313D}" type="parTrans" cxnId="{E6BFAADE-4489-43B5-B420-8C30F1DA9E87}">
      <dgm:prSet/>
      <dgm:spPr/>
      <dgm:t>
        <a:bodyPr/>
        <a:lstStyle/>
        <a:p>
          <a:endParaRPr lang="en-US"/>
        </a:p>
      </dgm:t>
    </dgm:pt>
    <dgm:pt modelId="{A7B2553A-B757-4FAF-86DB-912C2C1D3B5E}" type="sibTrans" cxnId="{E6BFAADE-4489-43B5-B420-8C30F1DA9E87}">
      <dgm:prSet/>
      <dgm:spPr/>
      <dgm:t>
        <a:bodyPr/>
        <a:lstStyle/>
        <a:p>
          <a:endParaRPr lang="en-US"/>
        </a:p>
      </dgm:t>
    </dgm:pt>
    <dgm:pt modelId="{8E0F6781-A273-469B-9AB7-F5B17C2DFD08}">
      <dgm:prSet phldrT="[Text]"/>
      <dgm:spPr/>
      <dgm:t>
        <a:bodyPr/>
        <a:lstStyle/>
        <a:p>
          <a:r>
            <a:rPr lang="en-US" dirty="0" smtClean="0">
              <a:latin typeface="Franklin Gothic Medium Cond" panose="020B0606030402020204" pitchFamily="34" charset="0"/>
            </a:rPr>
            <a:t>Validity 1 year (1</a:t>
          </a:r>
          <a:r>
            <a:rPr lang="en-US" baseline="30000" dirty="0" smtClean="0">
              <a:latin typeface="Franklin Gothic Medium Cond" panose="020B0606030402020204" pitchFamily="34" charset="0"/>
            </a:rPr>
            <a:t>st</a:t>
          </a:r>
          <a:r>
            <a:rPr lang="en-US" dirty="0" smtClean="0">
              <a:latin typeface="Franklin Gothic Medium Cond" panose="020B0606030402020204" pitchFamily="34" charset="0"/>
            </a:rPr>
            <a:t> June to 31</a:t>
          </a:r>
          <a:r>
            <a:rPr lang="en-US" baseline="30000" dirty="0" smtClean="0">
              <a:latin typeface="Franklin Gothic Medium Cond" panose="020B0606030402020204" pitchFamily="34" charset="0"/>
            </a:rPr>
            <a:t>st</a:t>
          </a:r>
          <a:r>
            <a:rPr lang="en-US" dirty="0" smtClean="0">
              <a:latin typeface="Franklin Gothic Medium Cond" panose="020B0606030402020204" pitchFamily="34" charset="0"/>
            </a:rPr>
            <a:t> May)</a:t>
          </a:r>
          <a:endParaRPr lang="en-US" dirty="0">
            <a:latin typeface="Franklin Gothic Medium Cond" panose="020B0606030402020204" pitchFamily="34" charset="0"/>
          </a:endParaRPr>
        </a:p>
      </dgm:t>
    </dgm:pt>
    <dgm:pt modelId="{70354E55-1AF4-45E2-A4C2-D22E9C1B25B0}" type="parTrans" cxnId="{AB4B88C8-FC87-42F6-87BA-4A68F89BA3B2}">
      <dgm:prSet/>
      <dgm:spPr/>
      <dgm:t>
        <a:bodyPr/>
        <a:lstStyle/>
        <a:p>
          <a:endParaRPr lang="en-US"/>
        </a:p>
      </dgm:t>
    </dgm:pt>
    <dgm:pt modelId="{C9F12539-55D4-4AE6-BF6A-3A7A2D801901}" type="sibTrans" cxnId="{AB4B88C8-FC87-42F6-87BA-4A68F89BA3B2}">
      <dgm:prSet/>
      <dgm:spPr/>
      <dgm:t>
        <a:bodyPr/>
        <a:lstStyle/>
        <a:p>
          <a:endParaRPr lang="en-US"/>
        </a:p>
      </dgm:t>
    </dgm:pt>
    <dgm:pt modelId="{82B58D37-C0D6-4D35-9170-CFAF81DB6AFD}">
      <dgm:prSet phldrT="[Text]"/>
      <dgm:spPr/>
      <dgm:t>
        <a:bodyPr/>
        <a:lstStyle/>
        <a:p>
          <a:r>
            <a:rPr lang="en-US" dirty="0" smtClean="0">
              <a:latin typeface="Franklin Gothic Medium Cond" panose="020B0606030402020204" pitchFamily="34" charset="0"/>
            </a:rPr>
            <a:t>Same</a:t>
          </a:r>
          <a:endParaRPr lang="en-US" dirty="0">
            <a:latin typeface="Franklin Gothic Medium Cond" panose="020B0606030402020204" pitchFamily="34" charset="0"/>
          </a:endParaRPr>
        </a:p>
      </dgm:t>
    </dgm:pt>
    <dgm:pt modelId="{6DBCF2F6-2C92-4C30-BBEC-4B4CAB525355}" type="parTrans" cxnId="{3D673F40-9351-4967-A4C4-B8CAF3A825A9}">
      <dgm:prSet/>
      <dgm:spPr/>
      <dgm:t>
        <a:bodyPr/>
        <a:lstStyle/>
        <a:p>
          <a:endParaRPr lang="en-US"/>
        </a:p>
      </dgm:t>
    </dgm:pt>
    <dgm:pt modelId="{265F3D48-DCBB-492B-96BF-68C092563AD2}" type="sibTrans" cxnId="{3D673F40-9351-4967-A4C4-B8CAF3A825A9}">
      <dgm:prSet/>
      <dgm:spPr/>
      <dgm:t>
        <a:bodyPr/>
        <a:lstStyle/>
        <a:p>
          <a:endParaRPr lang="en-US"/>
        </a:p>
      </dgm:t>
    </dgm:pt>
    <dgm:pt modelId="{B03DB91C-AA20-41B8-B55C-8E5800EA33EF}">
      <dgm:prSet phldrT="[Text]"/>
      <dgm:spPr/>
      <dgm:t>
        <a:bodyPr/>
        <a:lstStyle/>
        <a:p>
          <a:r>
            <a:rPr lang="en-US" dirty="0" smtClean="0">
              <a:latin typeface="Franklin Gothic Medium Cond" panose="020B0606030402020204" pitchFamily="34" charset="0"/>
            </a:rPr>
            <a:t>Life insurance</a:t>
          </a:r>
          <a:endParaRPr lang="en-US" dirty="0">
            <a:latin typeface="Franklin Gothic Medium Cond" panose="020B0606030402020204" pitchFamily="34" charset="0"/>
          </a:endParaRPr>
        </a:p>
      </dgm:t>
    </dgm:pt>
    <dgm:pt modelId="{E52FE221-F0AA-4324-9EC1-25F210B3CF92}" type="parTrans" cxnId="{F138490B-2FAC-4646-862F-FCE352CE58B4}">
      <dgm:prSet/>
      <dgm:spPr/>
      <dgm:t>
        <a:bodyPr/>
        <a:lstStyle/>
        <a:p>
          <a:endParaRPr lang="en-US"/>
        </a:p>
      </dgm:t>
    </dgm:pt>
    <dgm:pt modelId="{CB7BF6BA-D4BC-4F7B-9BC3-0BFB6F0AC9C5}" type="sibTrans" cxnId="{F138490B-2FAC-4646-862F-FCE352CE58B4}">
      <dgm:prSet/>
      <dgm:spPr/>
      <dgm:t>
        <a:bodyPr/>
        <a:lstStyle/>
        <a:p>
          <a:endParaRPr lang="en-US"/>
        </a:p>
      </dgm:t>
    </dgm:pt>
    <dgm:pt modelId="{B729A9A7-264F-404A-9D42-8754D15B9B8F}">
      <dgm:prSet phldrT="[Text]"/>
      <dgm:spPr/>
      <dgm:t>
        <a:bodyPr/>
        <a:lstStyle/>
        <a:p>
          <a:r>
            <a:rPr lang="en-US" dirty="0" smtClean="0">
              <a:latin typeface="Franklin Gothic Medium Cond" panose="020B0606030402020204" pitchFamily="34" charset="0"/>
            </a:rPr>
            <a:t>Death by any reason</a:t>
          </a:r>
          <a:endParaRPr lang="en-US" dirty="0">
            <a:latin typeface="Franklin Gothic Medium Cond" panose="020B0606030402020204" pitchFamily="34" charset="0"/>
          </a:endParaRPr>
        </a:p>
      </dgm:t>
    </dgm:pt>
    <dgm:pt modelId="{F79B9FC0-D1EF-4E4A-85CF-E8EFD2A1E105}" type="parTrans" cxnId="{12C8943E-48B8-450D-A1CB-6B20A0E96B33}">
      <dgm:prSet/>
      <dgm:spPr/>
      <dgm:t>
        <a:bodyPr/>
        <a:lstStyle/>
        <a:p>
          <a:endParaRPr lang="en-US"/>
        </a:p>
      </dgm:t>
    </dgm:pt>
    <dgm:pt modelId="{09201C69-72FC-4234-9A6F-FF2252F8FCAD}" type="sibTrans" cxnId="{12C8943E-48B8-450D-A1CB-6B20A0E96B33}">
      <dgm:prSet/>
      <dgm:spPr/>
      <dgm:t>
        <a:bodyPr/>
        <a:lstStyle/>
        <a:p>
          <a:endParaRPr lang="en-US"/>
        </a:p>
      </dgm:t>
    </dgm:pt>
    <dgm:pt modelId="{8D3305A3-BA56-4485-A037-ABD06B3D28B8}">
      <dgm:prSet phldrT="[Text]"/>
      <dgm:spPr/>
      <dgm:t>
        <a:bodyPr/>
        <a:lstStyle/>
        <a:p>
          <a:r>
            <a:rPr lang="en-US" dirty="0" smtClean="0">
              <a:latin typeface="Franklin Gothic Medium Cond" panose="020B0606030402020204" pitchFamily="34" charset="0"/>
            </a:rPr>
            <a:t>Accidental death/disability</a:t>
          </a:r>
          <a:endParaRPr lang="en-US" dirty="0">
            <a:latin typeface="Franklin Gothic Medium Cond" panose="020B0606030402020204" pitchFamily="34" charset="0"/>
          </a:endParaRPr>
        </a:p>
      </dgm:t>
    </dgm:pt>
    <dgm:pt modelId="{95D3E0E1-F583-4BA1-A27E-A1F77A7A7B9D}" type="parTrans" cxnId="{F3B04CAD-0F37-4870-A778-9FFB903D97D8}">
      <dgm:prSet/>
      <dgm:spPr/>
      <dgm:t>
        <a:bodyPr/>
        <a:lstStyle/>
        <a:p>
          <a:endParaRPr lang="en-US"/>
        </a:p>
      </dgm:t>
    </dgm:pt>
    <dgm:pt modelId="{4498C4A4-A9DE-4A2C-AE8D-8B293AB772DD}" type="sibTrans" cxnId="{F3B04CAD-0F37-4870-A778-9FFB903D97D8}">
      <dgm:prSet/>
      <dgm:spPr/>
      <dgm:t>
        <a:bodyPr/>
        <a:lstStyle/>
        <a:p>
          <a:endParaRPr lang="en-US"/>
        </a:p>
      </dgm:t>
    </dgm:pt>
    <dgm:pt modelId="{604EAE3B-D12F-4926-A27D-BC53E8593BCE}">
      <dgm:prSet phldrT="[Text]"/>
      <dgm:spPr/>
      <dgm:t>
        <a:bodyPr/>
        <a:lstStyle/>
        <a:p>
          <a:r>
            <a:rPr lang="en-US" strike="sngStrike" dirty="0" smtClean="0">
              <a:latin typeface="Franklin Gothic Medium Cond" panose="020B0606030402020204" pitchFamily="34" charset="0"/>
            </a:rPr>
            <a:t>Natural death</a:t>
          </a:r>
          <a:endParaRPr lang="en-US" strike="sngStrike" dirty="0">
            <a:latin typeface="Franklin Gothic Medium Cond" panose="020B0606030402020204" pitchFamily="34" charset="0"/>
          </a:endParaRPr>
        </a:p>
      </dgm:t>
    </dgm:pt>
    <dgm:pt modelId="{4A8400D2-9D15-4027-8B72-4031E53D8CF2}" type="parTrans" cxnId="{534DD5A0-0849-4D8A-B3AC-3DB4FA37FF89}">
      <dgm:prSet/>
      <dgm:spPr/>
      <dgm:t>
        <a:bodyPr/>
        <a:lstStyle/>
        <a:p>
          <a:endParaRPr lang="en-US"/>
        </a:p>
      </dgm:t>
    </dgm:pt>
    <dgm:pt modelId="{9E82CE04-1BD3-4859-88B0-F4F6B7392F42}" type="sibTrans" cxnId="{534DD5A0-0849-4D8A-B3AC-3DB4FA37FF89}">
      <dgm:prSet/>
      <dgm:spPr/>
      <dgm:t>
        <a:bodyPr/>
        <a:lstStyle/>
        <a:p>
          <a:endParaRPr lang="en-US"/>
        </a:p>
      </dgm:t>
    </dgm:pt>
    <dgm:pt modelId="{6B680C85-02BC-4919-9347-89EA82098A3F}" type="pres">
      <dgm:prSet presAssocID="{C6E057AD-784D-4660-96FE-0E8EF5FECF78}" presName="Name0" presStyleCnt="0">
        <dgm:presLayoutVars>
          <dgm:dir/>
          <dgm:animLvl val="lvl"/>
          <dgm:resizeHandles val="exact"/>
        </dgm:presLayoutVars>
      </dgm:prSet>
      <dgm:spPr/>
      <dgm:t>
        <a:bodyPr/>
        <a:lstStyle/>
        <a:p>
          <a:endParaRPr lang="en-US"/>
        </a:p>
      </dgm:t>
    </dgm:pt>
    <dgm:pt modelId="{01F7C308-4E81-4EAA-BBFA-47B2E92A0493}" type="pres">
      <dgm:prSet presAssocID="{68476810-4E5C-464D-B525-EB2E04E8E55D}" presName="composite" presStyleCnt="0"/>
      <dgm:spPr/>
      <dgm:t>
        <a:bodyPr/>
        <a:lstStyle/>
        <a:p>
          <a:endParaRPr lang="en-US"/>
        </a:p>
      </dgm:t>
    </dgm:pt>
    <dgm:pt modelId="{6ED549A7-22CB-4B8C-BA95-86F97C28099E}" type="pres">
      <dgm:prSet presAssocID="{68476810-4E5C-464D-B525-EB2E04E8E55D}" presName="parTx" presStyleLbl="alignNode1" presStyleIdx="0" presStyleCnt="2">
        <dgm:presLayoutVars>
          <dgm:chMax val="0"/>
          <dgm:chPref val="0"/>
          <dgm:bulletEnabled val="1"/>
        </dgm:presLayoutVars>
      </dgm:prSet>
      <dgm:spPr/>
      <dgm:t>
        <a:bodyPr/>
        <a:lstStyle/>
        <a:p>
          <a:endParaRPr lang="en-US"/>
        </a:p>
      </dgm:t>
    </dgm:pt>
    <dgm:pt modelId="{C0118579-178F-4BDC-9C11-D326FBB0409B}" type="pres">
      <dgm:prSet presAssocID="{68476810-4E5C-464D-B525-EB2E04E8E55D}" presName="desTx" presStyleLbl="alignAccFollowNode1" presStyleIdx="0" presStyleCnt="2">
        <dgm:presLayoutVars>
          <dgm:bulletEnabled val="1"/>
        </dgm:presLayoutVars>
      </dgm:prSet>
      <dgm:spPr/>
      <dgm:t>
        <a:bodyPr/>
        <a:lstStyle/>
        <a:p>
          <a:endParaRPr lang="en-US"/>
        </a:p>
      </dgm:t>
    </dgm:pt>
    <dgm:pt modelId="{EBD273C3-814D-43C9-B68F-2C3AC48D51EB}" type="pres">
      <dgm:prSet presAssocID="{0003DBA6-3F02-4681-84FC-591B60190674}" presName="space" presStyleCnt="0"/>
      <dgm:spPr/>
      <dgm:t>
        <a:bodyPr/>
        <a:lstStyle/>
        <a:p>
          <a:endParaRPr lang="en-US"/>
        </a:p>
      </dgm:t>
    </dgm:pt>
    <dgm:pt modelId="{AA1159C5-2FE3-40CE-9CE6-477D8D4F0C3F}" type="pres">
      <dgm:prSet presAssocID="{95C3410C-167F-4B9D-B4DC-A6ECB320F720}" presName="composite" presStyleCnt="0"/>
      <dgm:spPr/>
    </dgm:pt>
    <dgm:pt modelId="{169765F0-04D5-4264-92BC-1DA424F3166D}" type="pres">
      <dgm:prSet presAssocID="{95C3410C-167F-4B9D-B4DC-A6ECB320F720}" presName="parTx" presStyleLbl="alignNode1" presStyleIdx="1" presStyleCnt="2">
        <dgm:presLayoutVars>
          <dgm:chMax val="0"/>
          <dgm:chPref val="0"/>
          <dgm:bulletEnabled val="1"/>
        </dgm:presLayoutVars>
      </dgm:prSet>
      <dgm:spPr/>
      <dgm:t>
        <a:bodyPr/>
        <a:lstStyle/>
        <a:p>
          <a:endParaRPr lang="en-US"/>
        </a:p>
      </dgm:t>
    </dgm:pt>
    <dgm:pt modelId="{486B2868-E59F-4CB7-A282-3CFA61AF2426}" type="pres">
      <dgm:prSet presAssocID="{95C3410C-167F-4B9D-B4DC-A6ECB320F720}" presName="desTx" presStyleLbl="alignAccFollowNode1" presStyleIdx="1" presStyleCnt="2">
        <dgm:presLayoutVars>
          <dgm:bulletEnabled val="1"/>
        </dgm:presLayoutVars>
      </dgm:prSet>
      <dgm:spPr/>
      <dgm:t>
        <a:bodyPr/>
        <a:lstStyle/>
        <a:p>
          <a:endParaRPr lang="en-US"/>
        </a:p>
      </dgm:t>
    </dgm:pt>
  </dgm:ptLst>
  <dgm:cxnLst>
    <dgm:cxn modelId="{0FF38D44-445F-462E-9AAA-E58727B5FCCB}" type="presOf" srcId="{604EAE3B-D12F-4926-A27D-BC53E8593BCE}" destId="{486B2868-E59F-4CB7-A282-3CFA61AF2426}" srcOrd="0" destOrd="2" presId="urn:microsoft.com/office/officeart/2005/8/layout/hList1"/>
    <dgm:cxn modelId="{DA243E2F-08B1-429A-9C06-AE5805B1E6AE}" srcId="{C6E057AD-784D-4660-96FE-0E8EF5FECF78}" destId="{68476810-4E5C-464D-B525-EB2E04E8E55D}" srcOrd="0" destOrd="0" parTransId="{7E5041B1-98BA-4497-9B3E-FD4A25E62ACC}" sibTransId="{0003DBA6-3F02-4681-84FC-591B60190674}"/>
    <dgm:cxn modelId="{3C9EFC00-1716-42A8-AC01-8544EBBA6783}" type="presOf" srcId="{95C3410C-167F-4B9D-B4DC-A6ECB320F720}" destId="{169765F0-04D5-4264-92BC-1DA424F3166D}" srcOrd="0" destOrd="0" presId="urn:microsoft.com/office/officeart/2005/8/layout/hList1"/>
    <dgm:cxn modelId="{30B41F35-9EF5-43E0-BCF9-53E47AB3B39C}" type="presOf" srcId="{C6E057AD-784D-4660-96FE-0E8EF5FECF78}" destId="{6B680C85-02BC-4919-9347-89EA82098A3F}" srcOrd="0" destOrd="0" presId="urn:microsoft.com/office/officeart/2005/8/layout/hList1"/>
    <dgm:cxn modelId="{DCA9818A-DE19-42A0-B195-6E5D8981959E}" type="presOf" srcId="{82B58D37-C0D6-4D35-9170-CFAF81DB6AFD}" destId="{486B2868-E59F-4CB7-A282-3CFA61AF2426}" srcOrd="0" destOrd="0" presId="urn:microsoft.com/office/officeart/2005/8/layout/hList1"/>
    <dgm:cxn modelId="{534DD5A0-0849-4D8A-B3AC-3DB4FA37FF89}" srcId="{95C3410C-167F-4B9D-B4DC-A6ECB320F720}" destId="{604EAE3B-D12F-4926-A27D-BC53E8593BCE}" srcOrd="2" destOrd="0" parTransId="{4A8400D2-9D15-4027-8B72-4031E53D8CF2}" sibTransId="{9E82CE04-1BD3-4859-88B0-F4F6B7392F42}"/>
    <dgm:cxn modelId="{12C8943E-48B8-450D-A1CB-6B20A0E96B33}" srcId="{68476810-4E5C-464D-B525-EB2E04E8E55D}" destId="{B729A9A7-264F-404A-9D42-8754D15B9B8F}" srcOrd="2" destOrd="0" parTransId="{F79B9FC0-D1EF-4E4A-85CF-E8EFD2A1E105}" sibTransId="{09201C69-72FC-4234-9A6F-FF2252F8FCAD}"/>
    <dgm:cxn modelId="{67FC8EF0-0BE0-4783-AB17-42C60F973F1D}" type="presOf" srcId="{B03DB91C-AA20-41B8-B55C-8E5800EA33EF}" destId="{C0118579-178F-4BDC-9C11-D326FBB0409B}" srcOrd="0" destOrd="1" presId="urn:microsoft.com/office/officeart/2005/8/layout/hList1"/>
    <dgm:cxn modelId="{AB4B88C8-FC87-42F6-87BA-4A68F89BA3B2}" srcId="{68476810-4E5C-464D-B525-EB2E04E8E55D}" destId="{8E0F6781-A273-469B-9AB7-F5B17C2DFD08}" srcOrd="0" destOrd="0" parTransId="{70354E55-1AF4-45E2-A4C2-D22E9C1B25B0}" sibTransId="{C9F12539-55D4-4AE6-BF6A-3A7A2D801901}"/>
    <dgm:cxn modelId="{E6BFAADE-4489-43B5-B420-8C30F1DA9E87}" srcId="{C6E057AD-784D-4660-96FE-0E8EF5FECF78}" destId="{95C3410C-167F-4B9D-B4DC-A6ECB320F720}" srcOrd="1" destOrd="0" parTransId="{62C26577-941E-4828-AD89-36B98A78313D}" sibTransId="{A7B2553A-B757-4FAF-86DB-912C2C1D3B5E}"/>
    <dgm:cxn modelId="{F3B04CAD-0F37-4870-A778-9FFB903D97D8}" srcId="{95C3410C-167F-4B9D-B4DC-A6ECB320F720}" destId="{8D3305A3-BA56-4485-A037-ABD06B3D28B8}" srcOrd="1" destOrd="0" parTransId="{95D3E0E1-F583-4BA1-A27E-A1F77A7A7B9D}" sibTransId="{4498C4A4-A9DE-4A2C-AE8D-8B293AB772DD}"/>
    <dgm:cxn modelId="{A45C296D-0DCF-4634-8C0A-6F3D19547702}" type="presOf" srcId="{8E0F6781-A273-469B-9AB7-F5B17C2DFD08}" destId="{C0118579-178F-4BDC-9C11-D326FBB0409B}" srcOrd="0" destOrd="0" presId="urn:microsoft.com/office/officeart/2005/8/layout/hList1"/>
    <dgm:cxn modelId="{8F4A1433-773F-4F6C-9DEF-ED8F2F7EC327}" type="presOf" srcId="{68476810-4E5C-464D-B525-EB2E04E8E55D}" destId="{6ED549A7-22CB-4B8C-BA95-86F97C28099E}" srcOrd="0" destOrd="0" presId="urn:microsoft.com/office/officeart/2005/8/layout/hList1"/>
    <dgm:cxn modelId="{8517C2D5-3F4D-4A65-80D0-A1EC8DD87A53}" type="presOf" srcId="{B729A9A7-264F-404A-9D42-8754D15B9B8F}" destId="{C0118579-178F-4BDC-9C11-D326FBB0409B}" srcOrd="0" destOrd="2" presId="urn:microsoft.com/office/officeart/2005/8/layout/hList1"/>
    <dgm:cxn modelId="{F138490B-2FAC-4646-862F-FCE352CE58B4}" srcId="{68476810-4E5C-464D-B525-EB2E04E8E55D}" destId="{B03DB91C-AA20-41B8-B55C-8E5800EA33EF}" srcOrd="1" destOrd="0" parTransId="{E52FE221-F0AA-4324-9EC1-25F210B3CF92}" sibTransId="{CB7BF6BA-D4BC-4F7B-9BC3-0BFB6F0AC9C5}"/>
    <dgm:cxn modelId="{3D673F40-9351-4967-A4C4-B8CAF3A825A9}" srcId="{95C3410C-167F-4B9D-B4DC-A6ECB320F720}" destId="{82B58D37-C0D6-4D35-9170-CFAF81DB6AFD}" srcOrd="0" destOrd="0" parTransId="{6DBCF2F6-2C92-4C30-BBEC-4B4CAB525355}" sibTransId="{265F3D48-DCBB-492B-96BF-68C092563AD2}"/>
    <dgm:cxn modelId="{0D9BD911-8D18-41BD-B682-0A5DC285ABE1}" type="presOf" srcId="{8D3305A3-BA56-4485-A037-ABD06B3D28B8}" destId="{486B2868-E59F-4CB7-A282-3CFA61AF2426}" srcOrd="0" destOrd="1" presId="urn:microsoft.com/office/officeart/2005/8/layout/hList1"/>
    <dgm:cxn modelId="{4FE311BD-FCFE-4EF8-BC87-B67DCF5A1EC3}" type="presParOf" srcId="{6B680C85-02BC-4919-9347-89EA82098A3F}" destId="{01F7C308-4E81-4EAA-BBFA-47B2E92A0493}" srcOrd="0" destOrd="0" presId="urn:microsoft.com/office/officeart/2005/8/layout/hList1"/>
    <dgm:cxn modelId="{4AF0746B-9106-436A-B4E7-05C924B03901}" type="presParOf" srcId="{01F7C308-4E81-4EAA-BBFA-47B2E92A0493}" destId="{6ED549A7-22CB-4B8C-BA95-86F97C28099E}" srcOrd="0" destOrd="0" presId="urn:microsoft.com/office/officeart/2005/8/layout/hList1"/>
    <dgm:cxn modelId="{5D01847A-407E-4FCB-A5A1-CC0E3EAB88FD}" type="presParOf" srcId="{01F7C308-4E81-4EAA-BBFA-47B2E92A0493}" destId="{C0118579-178F-4BDC-9C11-D326FBB0409B}" srcOrd="1" destOrd="0" presId="urn:microsoft.com/office/officeart/2005/8/layout/hList1"/>
    <dgm:cxn modelId="{F4E270AC-9422-4821-869F-1600833D80D8}" type="presParOf" srcId="{6B680C85-02BC-4919-9347-89EA82098A3F}" destId="{EBD273C3-814D-43C9-B68F-2C3AC48D51EB}" srcOrd="1" destOrd="0" presId="urn:microsoft.com/office/officeart/2005/8/layout/hList1"/>
    <dgm:cxn modelId="{8B22A9B9-A0AF-4338-A14B-6BCAA0579AD0}" type="presParOf" srcId="{6B680C85-02BC-4919-9347-89EA82098A3F}" destId="{AA1159C5-2FE3-40CE-9CE6-477D8D4F0C3F}" srcOrd="2" destOrd="0" presId="urn:microsoft.com/office/officeart/2005/8/layout/hList1"/>
    <dgm:cxn modelId="{6121EA2E-B6D7-4DFE-B98B-98B8C1A4B8EB}" type="presParOf" srcId="{AA1159C5-2FE3-40CE-9CE6-477D8D4F0C3F}" destId="{169765F0-04D5-4264-92BC-1DA424F3166D}" srcOrd="0" destOrd="0" presId="urn:microsoft.com/office/officeart/2005/8/layout/hList1"/>
    <dgm:cxn modelId="{3164B0FB-7241-42F1-B2A2-F11A95FD4AC1}" type="presParOf" srcId="{AA1159C5-2FE3-40CE-9CE6-477D8D4F0C3F}" destId="{486B2868-E59F-4CB7-A282-3CFA61AF2426}"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6E057AD-784D-4660-96FE-0E8EF5FECF78}" type="doc">
      <dgm:prSet loTypeId="urn:microsoft.com/office/officeart/2005/8/layout/hList1" loCatId="list" qsTypeId="urn:microsoft.com/office/officeart/2005/8/quickstyle/simple1" qsCatId="simple" csTypeId="urn:microsoft.com/office/officeart/2005/8/colors/colorful1#3" csCatId="colorful" phldr="1"/>
      <dgm:spPr/>
      <dgm:t>
        <a:bodyPr/>
        <a:lstStyle/>
        <a:p>
          <a:endParaRPr lang="en-US"/>
        </a:p>
      </dgm:t>
    </dgm:pt>
    <dgm:pt modelId="{68476810-4E5C-464D-B525-EB2E04E8E55D}">
      <dgm:prSet phldrT="[Text]"/>
      <dgm:spPr/>
      <dgm:t>
        <a:bodyPr/>
        <a:lstStyle/>
        <a:p>
          <a:r>
            <a:rPr lang="en-US" dirty="0" smtClean="0">
              <a:latin typeface="Franklin Gothic Medium Cond" panose="020B0606030402020204" pitchFamily="34" charset="0"/>
            </a:rPr>
            <a:t>PM </a:t>
          </a:r>
          <a:r>
            <a:rPr lang="en-US" dirty="0" err="1" smtClean="0">
              <a:latin typeface="Franklin Gothic Medium Cond" panose="020B0606030402020204" pitchFamily="34" charset="0"/>
            </a:rPr>
            <a:t>Jeevan</a:t>
          </a:r>
          <a:r>
            <a:rPr lang="en-US" dirty="0" smtClean="0">
              <a:latin typeface="Franklin Gothic Medium Cond" panose="020B0606030402020204" pitchFamily="34" charset="0"/>
            </a:rPr>
            <a:t> Jyoti </a:t>
          </a:r>
          <a:r>
            <a:rPr lang="en-US" dirty="0" err="1" smtClean="0">
              <a:latin typeface="Franklin Gothic Medium Cond" panose="020B0606030402020204" pitchFamily="34" charset="0"/>
            </a:rPr>
            <a:t>Bima</a:t>
          </a:r>
          <a:endParaRPr lang="en-US" dirty="0">
            <a:latin typeface="Franklin Gothic Medium Cond" panose="020B0606030402020204" pitchFamily="34" charset="0"/>
          </a:endParaRPr>
        </a:p>
      </dgm:t>
    </dgm:pt>
    <dgm:pt modelId="{7E5041B1-98BA-4497-9B3E-FD4A25E62ACC}" type="parTrans" cxnId="{DA243E2F-08B1-429A-9C06-AE5805B1E6AE}">
      <dgm:prSet/>
      <dgm:spPr/>
      <dgm:t>
        <a:bodyPr/>
        <a:lstStyle/>
        <a:p>
          <a:endParaRPr lang="en-US"/>
        </a:p>
      </dgm:t>
    </dgm:pt>
    <dgm:pt modelId="{0003DBA6-3F02-4681-84FC-591B60190674}" type="sibTrans" cxnId="{DA243E2F-08B1-429A-9C06-AE5805B1E6AE}">
      <dgm:prSet/>
      <dgm:spPr/>
      <dgm:t>
        <a:bodyPr/>
        <a:lstStyle/>
        <a:p>
          <a:endParaRPr lang="en-US"/>
        </a:p>
      </dgm:t>
    </dgm:pt>
    <dgm:pt modelId="{95C3410C-167F-4B9D-B4DC-A6ECB320F720}">
      <dgm:prSet phldrT="[Text]"/>
      <dgm:spPr/>
      <dgm:t>
        <a:bodyPr/>
        <a:lstStyle/>
        <a:p>
          <a:r>
            <a:rPr lang="en-US" dirty="0" smtClean="0">
              <a:latin typeface="Franklin Gothic Medium Cond" panose="020B0606030402020204" pitchFamily="34" charset="0"/>
            </a:rPr>
            <a:t>PM </a:t>
          </a:r>
          <a:r>
            <a:rPr lang="en-US" dirty="0" err="1" smtClean="0">
              <a:latin typeface="Franklin Gothic Medium Cond" panose="020B0606030402020204" pitchFamily="34" charset="0"/>
            </a:rPr>
            <a:t>Suraksha</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Bima</a:t>
          </a:r>
          <a:endParaRPr lang="en-US" dirty="0">
            <a:latin typeface="Franklin Gothic Medium Cond" panose="020B0606030402020204" pitchFamily="34" charset="0"/>
          </a:endParaRPr>
        </a:p>
      </dgm:t>
    </dgm:pt>
    <dgm:pt modelId="{62C26577-941E-4828-AD89-36B98A78313D}" type="parTrans" cxnId="{E6BFAADE-4489-43B5-B420-8C30F1DA9E87}">
      <dgm:prSet/>
      <dgm:spPr/>
      <dgm:t>
        <a:bodyPr/>
        <a:lstStyle/>
        <a:p>
          <a:endParaRPr lang="en-US"/>
        </a:p>
      </dgm:t>
    </dgm:pt>
    <dgm:pt modelId="{A7B2553A-B757-4FAF-86DB-912C2C1D3B5E}" type="sibTrans" cxnId="{E6BFAADE-4489-43B5-B420-8C30F1DA9E87}">
      <dgm:prSet/>
      <dgm:spPr/>
      <dgm:t>
        <a:bodyPr/>
        <a:lstStyle/>
        <a:p>
          <a:endParaRPr lang="en-US"/>
        </a:p>
      </dgm:t>
    </dgm:pt>
    <dgm:pt modelId="{E08EBE06-7231-401B-ACEF-1C6E756BF0A1}">
      <dgm:prSet phldrT="[Text]"/>
      <dgm:spPr/>
      <dgm:t>
        <a:bodyPr/>
        <a:lstStyle/>
        <a:p>
          <a:r>
            <a:rPr lang="en-US" dirty="0" smtClean="0">
              <a:latin typeface="Franklin Gothic Medium Cond" panose="020B0606030402020204" pitchFamily="34" charset="0"/>
            </a:rPr>
            <a:t>2 lakh</a:t>
          </a:r>
          <a:endParaRPr lang="en-US" dirty="0">
            <a:latin typeface="Franklin Gothic Medium Cond" panose="020B0606030402020204" pitchFamily="34" charset="0"/>
          </a:endParaRPr>
        </a:p>
      </dgm:t>
    </dgm:pt>
    <dgm:pt modelId="{E42A1585-84B6-4B51-866A-FFF882C716EB}" type="parTrans" cxnId="{59E55E70-55AC-4FC7-9E32-63CCA495707B}">
      <dgm:prSet/>
      <dgm:spPr/>
      <dgm:t>
        <a:bodyPr/>
        <a:lstStyle/>
        <a:p>
          <a:endParaRPr lang="en-US"/>
        </a:p>
      </dgm:t>
    </dgm:pt>
    <dgm:pt modelId="{433AAF8C-0C90-431E-82F8-6DBD62169E46}" type="sibTrans" cxnId="{59E55E70-55AC-4FC7-9E32-63CCA495707B}">
      <dgm:prSet/>
      <dgm:spPr/>
      <dgm:t>
        <a:bodyPr/>
        <a:lstStyle/>
        <a:p>
          <a:endParaRPr lang="en-US"/>
        </a:p>
      </dgm:t>
    </dgm:pt>
    <dgm:pt modelId="{1B5A6EE0-A1A2-4F42-971A-7419FAA8F5E7}">
      <dgm:prSet phldrT="[Text]"/>
      <dgm:spPr/>
      <dgm:t>
        <a:bodyPr/>
        <a:lstStyle/>
        <a:p>
          <a:r>
            <a:rPr lang="en-US" dirty="0" smtClean="0">
              <a:latin typeface="Franklin Gothic Medium Cond" panose="020B0606030402020204" pitchFamily="34" charset="0"/>
            </a:rPr>
            <a:t>Death by any reason</a:t>
          </a:r>
          <a:endParaRPr lang="en-US" dirty="0">
            <a:latin typeface="Franklin Gothic Medium Cond" panose="020B0606030402020204" pitchFamily="34" charset="0"/>
          </a:endParaRPr>
        </a:p>
      </dgm:t>
    </dgm:pt>
    <dgm:pt modelId="{2F6E3802-226C-47EE-B9A6-7B5FB2655D6A}" type="parTrans" cxnId="{6C656B42-B902-4DC6-973B-FB8FA491BAFC}">
      <dgm:prSet/>
      <dgm:spPr/>
      <dgm:t>
        <a:bodyPr/>
        <a:lstStyle/>
        <a:p>
          <a:endParaRPr lang="en-US"/>
        </a:p>
      </dgm:t>
    </dgm:pt>
    <dgm:pt modelId="{0CEE3F78-2D4E-4674-9CFD-0C6D426A9496}" type="sibTrans" cxnId="{6C656B42-B902-4DC6-973B-FB8FA491BAFC}">
      <dgm:prSet/>
      <dgm:spPr/>
      <dgm:t>
        <a:bodyPr/>
        <a:lstStyle/>
        <a:p>
          <a:endParaRPr lang="en-US"/>
        </a:p>
      </dgm:t>
    </dgm:pt>
    <dgm:pt modelId="{80FD97AE-707D-42BA-8B4B-A5AEDD450E57}">
      <dgm:prSet phldrT="[Text]"/>
      <dgm:spPr/>
      <dgm:t>
        <a:bodyPr/>
        <a:lstStyle/>
        <a:p>
          <a:r>
            <a:rPr lang="en-US" dirty="0" smtClean="0">
              <a:latin typeface="Franklin Gothic Medium Cond" panose="020B0606030402020204" pitchFamily="34" charset="0"/>
            </a:rPr>
            <a:t>2 lakh for death</a:t>
          </a:r>
          <a:endParaRPr lang="en-US" dirty="0">
            <a:latin typeface="Franklin Gothic Medium Cond" panose="020B0606030402020204" pitchFamily="34" charset="0"/>
          </a:endParaRPr>
        </a:p>
      </dgm:t>
    </dgm:pt>
    <dgm:pt modelId="{FF152D78-B56E-4E3E-AE80-DCF4B431798F}" type="parTrans" cxnId="{A588ED0E-47F2-4D52-8484-6D981FB8E67C}">
      <dgm:prSet/>
      <dgm:spPr/>
      <dgm:t>
        <a:bodyPr/>
        <a:lstStyle/>
        <a:p>
          <a:endParaRPr lang="en-US"/>
        </a:p>
      </dgm:t>
    </dgm:pt>
    <dgm:pt modelId="{44DBE6BB-983A-436A-BF3C-BC2CCF8655CC}" type="sibTrans" cxnId="{A588ED0E-47F2-4D52-8484-6D981FB8E67C}">
      <dgm:prSet/>
      <dgm:spPr/>
      <dgm:t>
        <a:bodyPr/>
        <a:lstStyle/>
        <a:p>
          <a:endParaRPr lang="en-US"/>
        </a:p>
      </dgm:t>
    </dgm:pt>
    <dgm:pt modelId="{BD88B621-2FD0-4EB1-9077-C963FDE951E4}">
      <dgm:prSet/>
      <dgm:spPr/>
      <dgm:t>
        <a:bodyPr/>
        <a:lstStyle/>
        <a:p>
          <a:r>
            <a:rPr lang="en-US" dirty="0">
              <a:latin typeface="Franklin Gothic Medium Cond" panose="020B0606030402020204" pitchFamily="34" charset="0"/>
            </a:rPr>
            <a:t>2 lakh if both eyes, hands, legs gone</a:t>
          </a:r>
        </a:p>
      </dgm:t>
    </dgm:pt>
    <dgm:pt modelId="{393907A5-0D9A-4350-837C-A36146F2D977}" type="parTrans" cxnId="{A100FA35-1E55-4955-A39E-0DDAD98BFF2F}">
      <dgm:prSet/>
      <dgm:spPr/>
      <dgm:t>
        <a:bodyPr/>
        <a:lstStyle/>
        <a:p>
          <a:endParaRPr lang="en-US"/>
        </a:p>
      </dgm:t>
    </dgm:pt>
    <dgm:pt modelId="{5731C287-4765-4750-A102-58F43E9C3EE7}" type="sibTrans" cxnId="{A100FA35-1E55-4955-A39E-0DDAD98BFF2F}">
      <dgm:prSet/>
      <dgm:spPr/>
      <dgm:t>
        <a:bodyPr/>
        <a:lstStyle/>
        <a:p>
          <a:endParaRPr lang="en-US"/>
        </a:p>
      </dgm:t>
    </dgm:pt>
    <dgm:pt modelId="{9BDA017D-8B39-4631-96B0-6CB2EAF8F27B}">
      <dgm:prSet/>
      <dgm:spPr/>
      <dgm:t>
        <a:bodyPr/>
        <a:lstStyle/>
        <a:p>
          <a:r>
            <a:rPr lang="en-US" dirty="0">
              <a:latin typeface="Franklin Gothic Medium Cond" panose="020B0606030402020204" pitchFamily="34" charset="0"/>
            </a:rPr>
            <a:t>1 lakh if 1 eye,hand,leg gone.</a:t>
          </a:r>
        </a:p>
      </dgm:t>
    </dgm:pt>
    <dgm:pt modelId="{F095C75D-2DA5-4465-9D45-75DCC202F00C}" type="parTrans" cxnId="{B7D39483-2854-4BF7-9510-2FB15F246EA8}">
      <dgm:prSet/>
      <dgm:spPr/>
      <dgm:t>
        <a:bodyPr/>
        <a:lstStyle/>
        <a:p>
          <a:endParaRPr lang="en-US"/>
        </a:p>
      </dgm:t>
    </dgm:pt>
    <dgm:pt modelId="{8690F3CB-B20D-47F4-AE65-CE47E4C5F09F}" type="sibTrans" cxnId="{B7D39483-2854-4BF7-9510-2FB15F246EA8}">
      <dgm:prSet/>
      <dgm:spPr/>
      <dgm:t>
        <a:bodyPr/>
        <a:lstStyle/>
        <a:p>
          <a:endParaRPr lang="en-US"/>
        </a:p>
      </dgm:t>
    </dgm:pt>
    <dgm:pt modelId="{6B680C85-02BC-4919-9347-89EA82098A3F}" type="pres">
      <dgm:prSet presAssocID="{C6E057AD-784D-4660-96FE-0E8EF5FECF78}" presName="Name0" presStyleCnt="0">
        <dgm:presLayoutVars>
          <dgm:dir/>
          <dgm:animLvl val="lvl"/>
          <dgm:resizeHandles val="exact"/>
        </dgm:presLayoutVars>
      </dgm:prSet>
      <dgm:spPr/>
      <dgm:t>
        <a:bodyPr/>
        <a:lstStyle/>
        <a:p>
          <a:endParaRPr lang="en-US"/>
        </a:p>
      </dgm:t>
    </dgm:pt>
    <dgm:pt modelId="{01F7C308-4E81-4EAA-BBFA-47B2E92A0493}" type="pres">
      <dgm:prSet presAssocID="{68476810-4E5C-464D-B525-EB2E04E8E55D}" presName="composite" presStyleCnt="0"/>
      <dgm:spPr/>
      <dgm:t>
        <a:bodyPr/>
        <a:lstStyle/>
        <a:p>
          <a:endParaRPr lang="en-US"/>
        </a:p>
      </dgm:t>
    </dgm:pt>
    <dgm:pt modelId="{6ED549A7-22CB-4B8C-BA95-86F97C28099E}" type="pres">
      <dgm:prSet presAssocID="{68476810-4E5C-464D-B525-EB2E04E8E55D}" presName="parTx" presStyleLbl="alignNode1" presStyleIdx="0" presStyleCnt="2">
        <dgm:presLayoutVars>
          <dgm:chMax val="0"/>
          <dgm:chPref val="0"/>
          <dgm:bulletEnabled val="1"/>
        </dgm:presLayoutVars>
      </dgm:prSet>
      <dgm:spPr/>
      <dgm:t>
        <a:bodyPr/>
        <a:lstStyle/>
        <a:p>
          <a:endParaRPr lang="en-US"/>
        </a:p>
      </dgm:t>
    </dgm:pt>
    <dgm:pt modelId="{C0118579-178F-4BDC-9C11-D326FBB0409B}" type="pres">
      <dgm:prSet presAssocID="{68476810-4E5C-464D-B525-EB2E04E8E55D}" presName="desTx" presStyleLbl="alignAccFollowNode1" presStyleIdx="0" presStyleCnt="2">
        <dgm:presLayoutVars>
          <dgm:bulletEnabled val="1"/>
        </dgm:presLayoutVars>
      </dgm:prSet>
      <dgm:spPr/>
      <dgm:t>
        <a:bodyPr/>
        <a:lstStyle/>
        <a:p>
          <a:endParaRPr lang="en-US"/>
        </a:p>
      </dgm:t>
    </dgm:pt>
    <dgm:pt modelId="{EBD273C3-814D-43C9-B68F-2C3AC48D51EB}" type="pres">
      <dgm:prSet presAssocID="{0003DBA6-3F02-4681-84FC-591B60190674}" presName="space" presStyleCnt="0"/>
      <dgm:spPr/>
      <dgm:t>
        <a:bodyPr/>
        <a:lstStyle/>
        <a:p>
          <a:endParaRPr lang="en-US"/>
        </a:p>
      </dgm:t>
    </dgm:pt>
    <dgm:pt modelId="{AA1159C5-2FE3-40CE-9CE6-477D8D4F0C3F}" type="pres">
      <dgm:prSet presAssocID="{95C3410C-167F-4B9D-B4DC-A6ECB320F720}" presName="composite" presStyleCnt="0"/>
      <dgm:spPr/>
    </dgm:pt>
    <dgm:pt modelId="{169765F0-04D5-4264-92BC-1DA424F3166D}" type="pres">
      <dgm:prSet presAssocID="{95C3410C-167F-4B9D-B4DC-A6ECB320F720}" presName="parTx" presStyleLbl="alignNode1" presStyleIdx="1" presStyleCnt="2">
        <dgm:presLayoutVars>
          <dgm:chMax val="0"/>
          <dgm:chPref val="0"/>
          <dgm:bulletEnabled val="1"/>
        </dgm:presLayoutVars>
      </dgm:prSet>
      <dgm:spPr/>
      <dgm:t>
        <a:bodyPr/>
        <a:lstStyle/>
        <a:p>
          <a:endParaRPr lang="en-US"/>
        </a:p>
      </dgm:t>
    </dgm:pt>
    <dgm:pt modelId="{486B2868-E59F-4CB7-A282-3CFA61AF2426}" type="pres">
      <dgm:prSet presAssocID="{95C3410C-167F-4B9D-B4DC-A6ECB320F720}" presName="desTx" presStyleLbl="alignAccFollowNode1" presStyleIdx="1" presStyleCnt="2">
        <dgm:presLayoutVars>
          <dgm:bulletEnabled val="1"/>
        </dgm:presLayoutVars>
      </dgm:prSet>
      <dgm:spPr/>
      <dgm:t>
        <a:bodyPr/>
        <a:lstStyle/>
        <a:p>
          <a:endParaRPr lang="en-US"/>
        </a:p>
      </dgm:t>
    </dgm:pt>
  </dgm:ptLst>
  <dgm:cxnLst>
    <dgm:cxn modelId="{E8B9679D-890D-4B06-B36F-AC4A3F165D45}" type="presOf" srcId="{95C3410C-167F-4B9D-B4DC-A6ECB320F720}" destId="{169765F0-04D5-4264-92BC-1DA424F3166D}" srcOrd="0" destOrd="0" presId="urn:microsoft.com/office/officeart/2005/8/layout/hList1"/>
    <dgm:cxn modelId="{DA243E2F-08B1-429A-9C06-AE5805B1E6AE}" srcId="{C6E057AD-784D-4660-96FE-0E8EF5FECF78}" destId="{68476810-4E5C-464D-B525-EB2E04E8E55D}" srcOrd="0" destOrd="0" parTransId="{7E5041B1-98BA-4497-9B3E-FD4A25E62ACC}" sibTransId="{0003DBA6-3F02-4681-84FC-591B60190674}"/>
    <dgm:cxn modelId="{6C656B42-B902-4DC6-973B-FB8FA491BAFC}" srcId="{68476810-4E5C-464D-B525-EB2E04E8E55D}" destId="{1B5A6EE0-A1A2-4F42-971A-7419FAA8F5E7}" srcOrd="1" destOrd="0" parTransId="{2F6E3802-226C-47EE-B9A6-7B5FB2655D6A}" sibTransId="{0CEE3F78-2D4E-4674-9CFD-0C6D426A9496}"/>
    <dgm:cxn modelId="{6CB63A53-F899-40F2-8D9C-CFF3C492A6E1}" type="presOf" srcId="{1B5A6EE0-A1A2-4F42-971A-7419FAA8F5E7}" destId="{C0118579-178F-4BDC-9C11-D326FBB0409B}" srcOrd="0" destOrd="1" presId="urn:microsoft.com/office/officeart/2005/8/layout/hList1"/>
    <dgm:cxn modelId="{59E55E70-55AC-4FC7-9E32-63CCA495707B}" srcId="{68476810-4E5C-464D-B525-EB2E04E8E55D}" destId="{E08EBE06-7231-401B-ACEF-1C6E756BF0A1}" srcOrd="0" destOrd="0" parTransId="{E42A1585-84B6-4B51-866A-FFF882C716EB}" sibTransId="{433AAF8C-0C90-431E-82F8-6DBD62169E46}"/>
    <dgm:cxn modelId="{CEB32D0F-4541-4A06-A24E-131850AEE352}" type="presOf" srcId="{68476810-4E5C-464D-B525-EB2E04E8E55D}" destId="{6ED549A7-22CB-4B8C-BA95-86F97C28099E}" srcOrd="0" destOrd="0" presId="urn:microsoft.com/office/officeart/2005/8/layout/hList1"/>
    <dgm:cxn modelId="{B7D39483-2854-4BF7-9510-2FB15F246EA8}" srcId="{95C3410C-167F-4B9D-B4DC-A6ECB320F720}" destId="{9BDA017D-8B39-4631-96B0-6CB2EAF8F27B}" srcOrd="2" destOrd="0" parTransId="{F095C75D-2DA5-4465-9D45-75DCC202F00C}" sibTransId="{8690F3CB-B20D-47F4-AE65-CE47E4C5F09F}"/>
    <dgm:cxn modelId="{A588ED0E-47F2-4D52-8484-6D981FB8E67C}" srcId="{95C3410C-167F-4B9D-B4DC-A6ECB320F720}" destId="{80FD97AE-707D-42BA-8B4B-A5AEDD450E57}" srcOrd="0" destOrd="0" parTransId="{FF152D78-B56E-4E3E-AE80-DCF4B431798F}" sibTransId="{44DBE6BB-983A-436A-BF3C-BC2CCF8655CC}"/>
    <dgm:cxn modelId="{EFB6DD14-8A90-4A09-81B2-1019B3471AA8}" type="presOf" srcId="{E08EBE06-7231-401B-ACEF-1C6E756BF0A1}" destId="{C0118579-178F-4BDC-9C11-D326FBB0409B}" srcOrd="0" destOrd="0" presId="urn:microsoft.com/office/officeart/2005/8/layout/hList1"/>
    <dgm:cxn modelId="{76D7FC00-1D29-46C4-94AD-BF68E94416FF}" type="presOf" srcId="{BD88B621-2FD0-4EB1-9077-C963FDE951E4}" destId="{486B2868-E59F-4CB7-A282-3CFA61AF2426}" srcOrd="0" destOrd="1" presId="urn:microsoft.com/office/officeart/2005/8/layout/hList1"/>
    <dgm:cxn modelId="{E6BFAADE-4489-43B5-B420-8C30F1DA9E87}" srcId="{C6E057AD-784D-4660-96FE-0E8EF5FECF78}" destId="{95C3410C-167F-4B9D-B4DC-A6ECB320F720}" srcOrd="1" destOrd="0" parTransId="{62C26577-941E-4828-AD89-36B98A78313D}" sibTransId="{A7B2553A-B757-4FAF-86DB-912C2C1D3B5E}"/>
    <dgm:cxn modelId="{4F822E04-47C6-4408-8179-5D80BA337082}" type="presOf" srcId="{80FD97AE-707D-42BA-8B4B-A5AEDD450E57}" destId="{486B2868-E59F-4CB7-A282-3CFA61AF2426}" srcOrd="0" destOrd="0" presId="urn:microsoft.com/office/officeart/2005/8/layout/hList1"/>
    <dgm:cxn modelId="{F59FB0BA-6FC4-49E8-8DE7-6774959542CD}" type="presOf" srcId="{9BDA017D-8B39-4631-96B0-6CB2EAF8F27B}" destId="{486B2868-E59F-4CB7-A282-3CFA61AF2426}" srcOrd="0" destOrd="2" presId="urn:microsoft.com/office/officeart/2005/8/layout/hList1"/>
    <dgm:cxn modelId="{EAEBCCC7-C04D-4A1C-A158-E76C79CBFF84}" type="presOf" srcId="{C6E057AD-784D-4660-96FE-0E8EF5FECF78}" destId="{6B680C85-02BC-4919-9347-89EA82098A3F}" srcOrd="0" destOrd="0" presId="urn:microsoft.com/office/officeart/2005/8/layout/hList1"/>
    <dgm:cxn modelId="{A100FA35-1E55-4955-A39E-0DDAD98BFF2F}" srcId="{95C3410C-167F-4B9D-B4DC-A6ECB320F720}" destId="{BD88B621-2FD0-4EB1-9077-C963FDE951E4}" srcOrd="1" destOrd="0" parTransId="{393907A5-0D9A-4350-837C-A36146F2D977}" sibTransId="{5731C287-4765-4750-A102-58F43E9C3EE7}"/>
    <dgm:cxn modelId="{CB3D7C53-0005-484E-8DB0-562CE54A6B3A}" type="presParOf" srcId="{6B680C85-02BC-4919-9347-89EA82098A3F}" destId="{01F7C308-4E81-4EAA-BBFA-47B2E92A0493}" srcOrd="0" destOrd="0" presId="urn:microsoft.com/office/officeart/2005/8/layout/hList1"/>
    <dgm:cxn modelId="{A1321875-1797-497C-9B03-C1FE0CE17253}" type="presParOf" srcId="{01F7C308-4E81-4EAA-BBFA-47B2E92A0493}" destId="{6ED549A7-22CB-4B8C-BA95-86F97C28099E}" srcOrd="0" destOrd="0" presId="urn:microsoft.com/office/officeart/2005/8/layout/hList1"/>
    <dgm:cxn modelId="{A41BD3A3-75D7-45E6-A25B-D2B3EB102809}" type="presParOf" srcId="{01F7C308-4E81-4EAA-BBFA-47B2E92A0493}" destId="{C0118579-178F-4BDC-9C11-D326FBB0409B}" srcOrd="1" destOrd="0" presId="urn:microsoft.com/office/officeart/2005/8/layout/hList1"/>
    <dgm:cxn modelId="{D380A200-F951-4EE3-82AB-4DB5EFDB8641}" type="presParOf" srcId="{6B680C85-02BC-4919-9347-89EA82098A3F}" destId="{EBD273C3-814D-43C9-B68F-2C3AC48D51EB}" srcOrd="1" destOrd="0" presId="urn:microsoft.com/office/officeart/2005/8/layout/hList1"/>
    <dgm:cxn modelId="{9740E6C5-39D7-45DE-92FE-C21FF982E4F5}" type="presParOf" srcId="{6B680C85-02BC-4919-9347-89EA82098A3F}" destId="{AA1159C5-2FE3-40CE-9CE6-477D8D4F0C3F}" srcOrd="2" destOrd="0" presId="urn:microsoft.com/office/officeart/2005/8/layout/hList1"/>
    <dgm:cxn modelId="{D4741162-4DE4-4C71-8F9D-9F7F5A9CA436}" type="presParOf" srcId="{AA1159C5-2FE3-40CE-9CE6-477D8D4F0C3F}" destId="{169765F0-04D5-4264-92BC-1DA424F3166D}" srcOrd="0" destOrd="0" presId="urn:microsoft.com/office/officeart/2005/8/layout/hList1"/>
    <dgm:cxn modelId="{54825FC7-E659-47DC-B34A-E0EEF23E6512}" type="presParOf" srcId="{AA1159C5-2FE3-40CE-9CE6-477D8D4F0C3F}" destId="{486B2868-E59F-4CB7-A282-3CFA61AF2426}" srcOrd="1" destOrd="0" presId="urn:microsoft.com/office/officeart/2005/8/layout/hList1"/>
  </dgm:cxnLst>
  <dgm:bg>
    <a:no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6E057AD-784D-4660-96FE-0E8EF5FECF78}" type="doc">
      <dgm:prSet loTypeId="urn:microsoft.com/office/officeart/2005/8/layout/hList1" loCatId="list" qsTypeId="urn:microsoft.com/office/officeart/2005/8/quickstyle/simple1" qsCatId="simple" csTypeId="urn:microsoft.com/office/officeart/2005/8/colors/colorful1#4" csCatId="colorful" phldr="1"/>
      <dgm:spPr/>
      <dgm:t>
        <a:bodyPr/>
        <a:lstStyle/>
        <a:p>
          <a:endParaRPr lang="en-US"/>
        </a:p>
      </dgm:t>
    </dgm:pt>
    <dgm:pt modelId="{68476810-4E5C-464D-B525-EB2E04E8E55D}">
      <dgm:prSet phldrT="[Text]"/>
      <dgm:spPr/>
      <dgm:t>
        <a:bodyPr/>
        <a:lstStyle/>
        <a:p>
          <a:r>
            <a:rPr lang="en-US" dirty="0" smtClean="0">
              <a:latin typeface="Franklin Gothic Medium Cond" panose="020B0606030402020204" pitchFamily="34" charset="0"/>
            </a:rPr>
            <a:t>PM </a:t>
          </a:r>
          <a:r>
            <a:rPr lang="en-US" dirty="0" err="1" smtClean="0">
              <a:latin typeface="Franklin Gothic Medium Cond" panose="020B0606030402020204" pitchFamily="34" charset="0"/>
            </a:rPr>
            <a:t>Jeevan</a:t>
          </a:r>
          <a:r>
            <a:rPr lang="en-US" dirty="0" smtClean="0">
              <a:latin typeface="Franklin Gothic Medium Cond" panose="020B0606030402020204" pitchFamily="34" charset="0"/>
            </a:rPr>
            <a:t> Jyoti </a:t>
          </a:r>
          <a:r>
            <a:rPr lang="en-US" dirty="0" err="1" smtClean="0">
              <a:latin typeface="Franklin Gothic Medium Cond" panose="020B0606030402020204" pitchFamily="34" charset="0"/>
            </a:rPr>
            <a:t>Bima</a:t>
          </a:r>
          <a:endParaRPr lang="en-US" dirty="0">
            <a:latin typeface="Franklin Gothic Medium Cond" panose="020B0606030402020204" pitchFamily="34" charset="0"/>
          </a:endParaRPr>
        </a:p>
      </dgm:t>
    </dgm:pt>
    <dgm:pt modelId="{7E5041B1-98BA-4497-9B3E-FD4A25E62ACC}" type="parTrans" cxnId="{DA243E2F-08B1-429A-9C06-AE5805B1E6AE}">
      <dgm:prSet/>
      <dgm:spPr/>
      <dgm:t>
        <a:bodyPr/>
        <a:lstStyle/>
        <a:p>
          <a:endParaRPr lang="en-US"/>
        </a:p>
      </dgm:t>
    </dgm:pt>
    <dgm:pt modelId="{0003DBA6-3F02-4681-84FC-591B60190674}" type="sibTrans" cxnId="{DA243E2F-08B1-429A-9C06-AE5805B1E6AE}">
      <dgm:prSet/>
      <dgm:spPr/>
      <dgm:t>
        <a:bodyPr/>
        <a:lstStyle/>
        <a:p>
          <a:endParaRPr lang="en-US"/>
        </a:p>
      </dgm:t>
    </dgm:pt>
    <dgm:pt modelId="{95C3410C-167F-4B9D-B4DC-A6ECB320F720}">
      <dgm:prSet phldrT="[Text]"/>
      <dgm:spPr/>
      <dgm:t>
        <a:bodyPr/>
        <a:lstStyle/>
        <a:p>
          <a:r>
            <a:rPr lang="en-US" dirty="0" smtClean="0">
              <a:latin typeface="Franklin Gothic Medium Cond" panose="020B0606030402020204" pitchFamily="34" charset="0"/>
            </a:rPr>
            <a:t>PM </a:t>
          </a:r>
          <a:r>
            <a:rPr lang="en-US" dirty="0" err="1" smtClean="0">
              <a:latin typeface="Franklin Gothic Medium Cond" panose="020B0606030402020204" pitchFamily="34" charset="0"/>
            </a:rPr>
            <a:t>Suraksha</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Bima</a:t>
          </a:r>
          <a:endParaRPr lang="en-US" dirty="0">
            <a:latin typeface="Franklin Gothic Medium Cond" panose="020B0606030402020204" pitchFamily="34" charset="0"/>
          </a:endParaRPr>
        </a:p>
      </dgm:t>
    </dgm:pt>
    <dgm:pt modelId="{62C26577-941E-4828-AD89-36B98A78313D}" type="parTrans" cxnId="{E6BFAADE-4489-43B5-B420-8C30F1DA9E87}">
      <dgm:prSet/>
      <dgm:spPr/>
      <dgm:t>
        <a:bodyPr/>
        <a:lstStyle/>
        <a:p>
          <a:endParaRPr lang="en-US"/>
        </a:p>
      </dgm:t>
    </dgm:pt>
    <dgm:pt modelId="{A7B2553A-B757-4FAF-86DB-912C2C1D3B5E}" type="sibTrans" cxnId="{E6BFAADE-4489-43B5-B420-8C30F1DA9E87}">
      <dgm:prSet/>
      <dgm:spPr/>
      <dgm:t>
        <a:bodyPr/>
        <a:lstStyle/>
        <a:p>
          <a:endParaRPr lang="en-US"/>
        </a:p>
      </dgm:t>
    </dgm:pt>
    <dgm:pt modelId="{184861A6-ABBB-470D-B813-05AF3A1518B9}">
      <dgm:prSet phldrT="[Text]"/>
      <dgm:spPr/>
      <dgm:t>
        <a:bodyPr/>
        <a:lstStyle/>
        <a:p>
          <a:r>
            <a:rPr lang="en-US" dirty="0" smtClean="0">
              <a:latin typeface="Franklin Gothic Medium Cond" panose="020B0606030402020204" pitchFamily="34" charset="0"/>
            </a:rPr>
            <a:t>Rs.289 insurance</a:t>
          </a:r>
          <a:endParaRPr lang="en-US" dirty="0">
            <a:latin typeface="Franklin Gothic Medium Cond" panose="020B0606030402020204" pitchFamily="34" charset="0"/>
          </a:endParaRPr>
        </a:p>
      </dgm:t>
    </dgm:pt>
    <dgm:pt modelId="{EC66AC4D-C825-4D1A-8849-FD8D63EBBB2C}" type="parTrans" cxnId="{91032A78-9BA2-44EF-88A8-B2BC0EB903BA}">
      <dgm:prSet/>
      <dgm:spPr/>
    </dgm:pt>
    <dgm:pt modelId="{A11A922D-6812-4F23-B159-95227A550E8A}" type="sibTrans" cxnId="{91032A78-9BA2-44EF-88A8-B2BC0EB903BA}">
      <dgm:prSet/>
      <dgm:spPr/>
    </dgm:pt>
    <dgm:pt modelId="{62F5515E-73A3-49F3-A981-619956DB6F2E}">
      <dgm:prSet phldrT="[Text]"/>
      <dgm:spPr/>
      <dgm:t>
        <a:bodyPr/>
        <a:lstStyle/>
        <a:p>
          <a:r>
            <a:rPr lang="en-US" dirty="0" smtClean="0">
              <a:latin typeface="Franklin Gothic Medium Cond" panose="020B0606030402020204" pitchFamily="34" charset="0"/>
            </a:rPr>
            <a:t>Rs.30 Agent</a:t>
          </a:r>
          <a:endParaRPr lang="en-US" dirty="0">
            <a:latin typeface="Franklin Gothic Medium Cond" panose="020B0606030402020204" pitchFamily="34" charset="0"/>
          </a:endParaRPr>
        </a:p>
      </dgm:t>
    </dgm:pt>
    <dgm:pt modelId="{E6514C8E-9095-429C-A09F-BBCC9751ACF3}" type="parTrans" cxnId="{8D0DFF55-D703-4F02-A511-187C86F913C4}">
      <dgm:prSet/>
      <dgm:spPr/>
    </dgm:pt>
    <dgm:pt modelId="{16A878B8-8E9C-4C06-8E17-E30906825DC2}" type="sibTrans" cxnId="{8D0DFF55-D703-4F02-A511-187C86F913C4}">
      <dgm:prSet/>
      <dgm:spPr/>
    </dgm:pt>
    <dgm:pt modelId="{B12AD4B1-DFE2-4A3A-B15F-E98CB0432A38}">
      <dgm:prSet phldrT="[Text]"/>
      <dgm:spPr/>
      <dgm:t>
        <a:bodyPr/>
        <a:lstStyle/>
        <a:p>
          <a:r>
            <a:rPr lang="en-US" dirty="0" smtClean="0">
              <a:latin typeface="Franklin Gothic Medium Cond" panose="020B0606030402020204" pitchFamily="34" charset="0"/>
            </a:rPr>
            <a:t>Rs. 11  Bank</a:t>
          </a:r>
          <a:endParaRPr lang="en-US" dirty="0">
            <a:latin typeface="Franklin Gothic Medium Cond" panose="020B0606030402020204" pitchFamily="34" charset="0"/>
          </a:endParaRPr>
        </a:p>
      </dgm:t>
    </dgm:pt>
    <dgm:pt modelId="{5AB0984D-B2E2-4150-B07B-B4AA9B750B07}" type="parTrans" cxnId="{BE8FCEB2-E6C1-4137-A867-BBF9122DF759}">
      <dgm:prSet/>
      <dgm:spPr/>
    </dgm:pt>
    <dgm:pt modelId="{88F91DA6-8144-4E31-913D-9EF7BD2F1973}" type="sibTrans" cxnId="{BE8FCEB2-E6C1-4137-A867-BBF9122DF759}">
      <dgm:prSet/>
      <dgm:spPr/>
    </dgm:pt>
    <dgm:pt modelId="{B9F3CC6F-77BD-4DCA-B399-6D1373E0F901}">
      <dgm:prSet phldrT="[Text]"/>
      <dgm:spPr/>
      <dgm:t>
        <a:bodyPr/>
        <a:lstStyle/>
        <a:p>
          <a:r>
            <a:rPr lang="en-US" dirty="0" smtClean="0">
              <a:latin typeface="Franklin Gothic Medium Cond" panose="020B0606030402020204" pitchFamily="34" charset="0"/>
            </a:rPr>
            <a:t>=Total 330 pa/per person</a:t>
          </a:r>
          <a:endParaRPr lang="en-US" dirty="0">
            <a:latin typeface="Franklin Gothic Medium Cond" panose="020B0606030402020204" pitchFamily="34" charset="0"/>
          </a:endParaRPr>
        </a:p>
      </dgm:t>
    </dgm:pt>
    <dgm:pt modelId="{9CACDAAB-AA33-43D8-BC37-6473D0654716}" type="parTrans" cxnId="{F74B762B-12BF-4166-84B4-CF6F5626C2B5}">
      <dgm:prSet/>
      <dgm:spPr/>
    </dgm:pt>
    <dgm:pt modelId="{8B17FD11-AF93-4955-9754-F696C7BE8927}" type="sibTrans" cxnId="{F74B762B-12BF-4166-84B4-CF6F5626C2B5}">
      <dgm:prSet/>
      <dgm:spPr/>
    </dgm:pt>
    <dgm:pt modelId="{0865BA6C-63C5-4ACE-AA5C-A6A9BAF1DD9E}">
      <dgm:prSet phldrT="[Text]"/>
      <dgm:spPr/>
      <dgm:t>
        <a:bodyPr/>
        <a:lstStyle/>
        <a:p>
          <a:r>
            <a:rPr lang="en-US" dirty="0" smtClean="0">
              <a:latin typeface="Franklin Gothic Medium Cond" panose="020B0606030402020204" pitchFamily="34" charset="0"/>
            </a:rPr>
            <a:t>Rs.10 Insurance</a:t>
          </a:r>
          <a:endParaRPr lang="en-US" dirty="0">
            <a:latin typeface="Franklin Gothic Medium Cond" panose="020B0606030402020204" pitchFamily="34" charset="0"/>
          </a:endParaRPr>
        </a:p>
      </dgm:t>
    </dgm:pt>
    <dgm:pt modelId="{9D2265E0-2FB9-429B-A5C6-602361D5D4D4}" type="parTrans" cxnId="{1101AF1E-EBC0-47AA-B6C3-24038058D5F7}">
      <dgm:prSet/>
      <dgm:spPr/>
    </dgm:pt>
    <dgm:pt modelId="{59499649-F349-4E94-82BF-F2788137BD3E}" type="sibTrans" cxnId="{1101AF1E-EBC0-47AA-B6C3-24038058D5F7}">
      <dgm:prSet/>
      <dgm:spPr/>
    </dgm:pt>
    <dgm:pt modelId="{EE6DCDD0-EA92-4E85-B812-16A163F03A90}">
      <dgm:prSet phldrT="[Text]"/>
      <dgm:spPr/>
      <dgm:t>
        <a:bodyPr/>
        <a:lstStyle/>
        <a:p>
          <a:r>
            <a:rPr lang="en-US" dirty="0" smtClean="0">
              <a:latin typeface="Franklin Gothic Medium Cond" panose="020B0606030402020204" pitchFamily="34" charset="0"/>
            </a:rPr>
            <a:t>Rs.1 Agent</a:t>
          </a:r>
          <a:endParaRPr lang="en-US" dirty="0">
            <a:latin typeface="Franklin Gothic Medium Cond" panose="020B0606030402020204" pitchFamily="34" charset="0"/>
          </a:endParaRPr>
        </a:p>
      </dgm:t>
    </dgm:pt>
    <dgm:pt modelId="{2C286DF6-3138-4596-B388-198F3BCF9CD0}" type="parTrans" cxnId="{3937458F-4D33-45E6-9C12-2EF08B8F0C83}">
      <dgm:prSet/>
      <dgm:spPr/>
    </dgm:pt>
    <dgm:pt modelId="{EBF51E39-23E4-4226-B8A1-EC3F7DB18B5D}" type="sibTrans" cxnId="{3937458F-4D33-45E6-9C12-2EF08B8F0C83}">
      <dgm:prSet/>
      <dgm:spPr/>
    </dgm:pt>
    <dgm:pt modelId="{9207C49E-5020-4766-9348-2BB09B619234}">
      <dgm:prSet phldrT="[Text]"/>
      <dgm:spPr/>
      <dgm:t>
        <a:bodyPr/>
        <a:lstStyle/>
        <a:p>
          <a:r>
            <a:rPr lang="en-US" dirty="0" smtClean="0">
              <a:latin typeface="Franklin Gothic Medium Cond" panose="020B0606030402020204" pitchFamily="34" charset="0"/>
            </a:rPr>
            <a:t>Rs.1 Bank</a:t>
          </a:r>
          <a:endParaRPr lang="en-US" dirty="0">
            <a:latin typeface="Franklin Gothic Medium Cond" panose="020B0606030402020204" pitchFamily="34" charset="0"/>
          </a:endParaRPr>
        </a:p>
      </dgm:t>
    </dgm:pt>
    <dgm:pt modelId="{9E8B94FC-FD46-4D8A-B582-AFD17999719D}" type="parTrans" cxnId="{1A1D1F0D-A92B-4559-97FA-498FF5607633}">
      <dgm:prSet/>
      <dgm:spPr/>
    </dgm:pt>
    <dgm:pt modelId="{4E45CEF9-743C-4B73-8DA0-7E9EDE022EC4}" type="sibTrans" cxnId="{1A1D1F0D-A92B-4559-97FA-498FF5607633}">
      <dgm:prSet/>
      <dgm:spPr/>
    </dgm:pt>
    <dgm:pt modelId="{B47E1A2D-0B8D-4DC4-9CBA-54E4E229F617}">
      <dgm:prSet phldrT="[Text]"/>
      <dgm:spPr/>
      <dgm:t>
        <a:bodyPr/>
        <a:lstStyle/>
        <a:p>
          <a:r>
            <a:rPr lang="en-US" dirty="0" smtClean="0">
              <a:latin typeface="Franklin Gothic Medium Cond" panose="020B0606030402020204" pitchFamily="34" charset="0"/>
            </a:rPr>
            <a:t>Rs.12 pa/ Per person</a:t>
          </a:r>
          <a:endParaRPr lang="en-US" dirty="0">
            <a:latin typeface="Franklin Gothic Medium Cond" panose="020B0606030402020204" pitchFamily="34" charset="0"/>
          </a:endParaRPr>
        </a:p>
      </dgm:t>
    </dgm:pt>
    <dgm:pt modelId="{25E72FDF-2F6E-42FF-BFBE-C8F62F9561AE}" type="parTrans" cxnId="{7B45C073-C307-48A9-81E8-67E211A57A10}">
      <dgm:prSet/>
      <dgm:spPr/>
    </dgm:pt>
    <dgm:pt modelId="{5CF6E841-E40E-4E84-9C1D-61D1EB9657AB}" type="sibTrans" cxnId="{7B45C073-C307-48A9-81E8-67E211A57A10}">
      <dgm:prSet/>
      <dgm:spPr/>
    </dgm:pt>
    <dgm:pt modelId="{6B680C85-02BC-4919-9347-89EA82098A3F}" type="pres">
      <dgm:prSet presAssocID="{C6E057AD-784D-4660-96FE-0E8EF5FECF78}" presName="Name0" presStyleCnt="0">
        <dgm:presLayoutVars>
          <dgm:dir/>
          <dgm:animLvl val="lvl"/>
          <dgm:resizeHandles val="exact"/>
        </dgm:presLayoutVars>
      </dgm:prSet>
      <dgm:spPr/>
      <dgm:t>
        <a:bodyPr/>
        <a:lstStyle/>
        <a:p>
          <a:endParaRPr lang="en-US"/>
        </a:p>
      </dgm:t>
    </dgm:pt>
    <dgm:pt modelId="{01F7C308-4E81-4EAA-BBFA-47B2E92A0493}" type="pres">
      <dgm:prSet presAssocID="{68476810-4E5C-464D-B525-EB2E04E8E55D}" presName="composite" presStyleCnt="0"/>
      <dgm:spPr/>
      <dgm:t>
        <a:bodyPr/>
        <a:lstStyle/>
        <a:p>
          <a:endParaRPr lang="en-US"/>
        </a:p>
      </dgm:t>
    </dgm:pt>
    <dgm:pt modelId="{6ED549A7-22CB-4B8C-BA95-86F97C28099E}" type="pres">
      <dgm:prSet presAssocID="{68476810-4E5C-464D-B525-EB2E04E8E55D}" presName="parTx" presStyleLbl="alignNode1" presStyleIdx="0" presStyleCnt="2">
        <dgm:presLayoutVars>
          <dgm:chMax val="0"/>
          <dgm:chPref val="0"/>
          <dgm:bulletEnabled val="1"/>
        </dgm:presLayoutVars>
      </dgm:prSet>
      <dgm:spPr/>
      <dgm:t>
        <a:bodyPr/>
        <a:lstStyle/>
        <a:p>
          <a:endParaRPr lang="en-US"/>
        </a:p>
      </dgm:t>
    </dgm:pt>
    <dgm:pt modelId="{C0118579-178F-4BDC-9C11-D326FBB0409B}" type="pres">
      <dgm:prSet presAssocID="{68476810-4E5C-464D-B525-EB2E04E8E55D}" presName="desTx" presStyleLbl="alignAccFollowNode1" presStyleIdx="0" presStyleCnt="2">
        <dgm:presLayoutVars>
          <dgm:bulletEnabled val="1"/>
        </dgm:presLayoutVars>
      </dgm:prSet>
      <dgm:spPr/>
      <dgm:t>
        <a:bodyPr/>
        <a:lstStyle/>
        <a:p>
          <a:endParaRPr lang="en-US"/>
        </a:p>
      </dgm:t>
    </dgm:pt>
    <dgm:pt modelId="{EBD273C3-814D-43C9-B68F-2C3AC48D51EB}" type="pres">
      <dgm:prSet presAssocID="{0003DBA6-3F02-4681-84FC-591B60190674}" presName="space" presStyleCnt="0"/>
      <dgm:spPr/>
      <dgm:t>
        <a:bodyPr/>
        <a:lstStyle/>
        <a:p>
          <a:endParaRPr lang="en-US"/>
        </a:p>
      </dgm:t>
    </dgm:pt>
    <dgm:pt modelId="{AA1159C5-2FE3-40CE-9CE6-477D8D4F0C3F}" type="pres">
      <dgm:prSet presAssocID="{95C3410C-167F-4B9D-B4DC-A6ECB320F720}" presName="composite" presStyleCnt="0"/>
      <dgm:spPr/>
    </dgm:pt>
    <dgm:pt modelId="{169765F0-04D5-4264-92BC-1DA424F3166D}" type="pres">
      <dgm:prSet presAssocID="{95C3410C-167F-4B9D-B4DC-A6ECB320F720}" presName="parTx" presStyleLbl="alignNode1" presStyleIdx="1" presStyleCnt="2">
        <dgm:presLayoutVars>
          <dgm:chMax val="0"/>
          <dgm:chPref val="0"/>
          <dgm:bulletEnabled val="1"/>
        </dgm:presLayoutVars>
      </dgm:prSet>
      <dgm:spPr/>
      <dgm:t>
        <a:bodyPr/>
        <a:lstStyle/>
        <a:p>
          <a:endParaRPr lang="en-US"/>
        </a:p>
      </dgm:t>
    </dgm:pt>
    <dgm:pt modelId="{486B2868-E59F-4CB7-A282-3CFA61AF2426}" type="pres">
      <dgm:prSet presAssocID="{95C3410C-167F-4B9D-B4DC-A6ECB320F720}" presName="desTx" presStyleLbl="alignAccFollowNode1" presStyleIdx="1" presStyleCnt="2">
        <dgm:presLayoutVars>
          <dgm:bulletEnabled val="1"/>
        </dgm:presLayoutVars>
      </dgm:prSet>
      <dgm:spPr/>
      <dgm:t>
        <a:bodyPr/>
        <a:lstStyle/>
        <a:p>
          <a:endParaRPr lang="en-US"/>
        </a:p>
      </dgm:t>
    </dgm:pt>
  </dgm:ptLst>
  <dgm:cxnLst>
    <dgm:cxn modelId="{8D0DFF55-D703-4F02-A511-187C86F913C4}" srcId="{68476810-4E5C-464D-B525-EB2E04E8E55D}" destId="{62F5515E-73A3-49F3-A981-619956DB6F2E}" srcOrd="1" destOrd="0" parTransId="{E6514C8E-9095-429C-A09F-BBCC9751ACF3}" sibTransId="{16A878B8-8E9C-4C06-8E17-E30906825DC2}"/>
    <dgm:cxn modelId="{91032A78-9BA2-44EF-88A8-B2BC0EB903BA}" srcId="{68476810-4E5C-464D-B525-EB2E04E8E55D}" destId="{184861A6-ABBB-470D-B813-05AF3A1518B9}" srcOrd="0" destOrd="0" parTransId="{EC66AC4D-C825-4D1A-8849-FD8D63EBBB2C}" sibTransId="{A11A922D-6812-4F23-B159-95227A550E8A}"/>
    <dgm:cxn modelId="{DA243E2F-08B1-429A-9C06-AE5805B1E6AE}" srcId="{C6E057AD-784D-4660-96FE-0E8EF5FECF78}" destId="{68476810-4E5C-464D-B525-EB2E04E8E55D}" srcOrd="0" destOrd="0" parTransId="{7E5041B1-98BA-4497-9B3E-FD4A25E62ACC}" sibTransId="{0003DBA6-3F02-4681-84FC-591B60190674}"/>
    <dgm:cxn modelId="{F74B762B-12BF-4166-84B4-CF6F5626C2B5}" srcId="{68476810-4E5C-464D-B525-EB2E04E8E55D}" destId="{B9F3CC6F-77BD-4DCA-B399-6D1373E0F901}" srcOrd="3" destOrd="0" parTransId="{9CACDAAB-AA33-43D8-BC37-6473D0654716}" sibTransId="{8B17FD11-AF93-4955-9754-F696C7BE8927}"/>
    <dgm:cxn modelId="{C10851BD-B195-4340-92FB-BC26DB122B92}" type="presOf" srcId="{68476810-4E5C-464D-B525-EB2E04E8E55D}" destId="{6ED549A7-22CB-4B8C-BA95-86F97C28099E}" srcOrd="0" destOrd="0" presId="urn:microsoft.com/office/officeart/2005/8/layout/hList1"/>
    <dgm:cxn modelId="{875E3C96-3EA1-4DF0-8A9A-13E8057AE635}" type="presOf" srcId="{B47E1A2D-0B8D-4DC4-9CBA-54E4E229F617}" destId="{486B2868-E59F-4CB7-A282-3CFA61AF2426}" srcOrd="0" destOrd="3" presId="urn:microsoft.com/office/officeart/2005/8/layout/hList1"/>
    <dgm:cxn modelId="{24F7692F-C13C-4BAE-BE98-96F09EC23545}" type="presOf" srcId="{62F5515E-73A3-49F3-A981-619956DB6F2E}" destId="{C0118579-178F-4BDC-9C11-D326FBB0409B}" srcOrd="0" destOrd="1" presId="urn:microsoft.com/office/officeart/2005/8/layout/hList1"/>
    <dgm:cxn modelId="{FF035B34-102D-401A-BB06-526B24E2D596}" type="presOf" srcId="{B9F3CC6F-77BD-4DCA-B399-6D1373E0F901}" destId="{C0118579-178F-4BDC-9C11-D326FBB0409B}" srcOrd="0" destOrd="3" presId="urn:microsoft.com/office/officeart/2005/8/layout/hList1"/>
    <dgm:cxn modelId="{1101AF1E-EBC0-47AA-B6C3-24038058D5F7}" srcId="{95C3410C-167F-4B9D-B4DC-A6ECB320F720}" destId="{0865BA6C-63C5-4ACE-AA5C-A6A9BAF1DD9E}" srcOrd="0" destOrd="0" parTransId="{9D2265E0-2FB9-429B-A5C6-602361D5D4D4}" sibTransId="{59499649-F349-4E94-82BF-F2788137BD3E}"/>
    <dgm:cxn modelId="{E6BFAADE-4489-43B5-B420-8C30F1DA9E87}" srcId="{C6E057AD-784D-4660-96FE-0E8EF5FECF78}" destId="{95C3410C-167F-4B9D-B4DC-A6ECB320F720}" srcOrd="1" destOrd="0" parTransId="{62C26577-941E-4828-AD89-36B98A78313D}" sibTransId="{A7B2553A-B757-4FAF-86DB-912C2C1D3B5E}"/>
    <dgm:cxn modelId="{BE8FCEB2-E6C1-4137-A867-BBF9122DF759}" srcId="{68476810-4E5C-464D-B525-EB2E04E8E55D}" destId="{B12AD4B1-DFE2-4A3A-B15F-E98CB0432A38}" srcOrd="2" destOrd="0" parTransId="{5AB0984D-B2E2-4150-B07B-B4AA9B750B07}" sibTransId="{88F91DA6-8144-4E31-913D-9EF7BD2F1973}"/>
    <dgm:cxn modelId="{3814476A-2128-4A31-BD88-F6FAC809EE74}" type="presOf" srcId="{EE6DCDD0-EA92-4E85-B812-16A163F03A90}" destId="{486B2868-E59F-4CB7-A282-3CFA61AF2426}" srcOrd="0" destOrd="1" presId="urn:microsoft.com/office/officeart/2005/8/layout/hList1"/>
    <dgm:cxn modelId="{CA7F2D01-2F80-4E14-88B3-D2E5F70E1E52}" type="presOf" srcId="{95C3410C-167F-4B9D-B4DC-A6ECB320F720}" destId="{169765F0-04D5-4264-92BC-1DA424F3166D}" srcOrd="0" destOrd="0" presId="urn:microsoft.com/office/officeart/2005/8/layout/hList1"/>
    <dgm:cxn modelId="{04196565-3E6E-4E9B-9CDF-D7A628E37D8A}" type="presOf" srcId="{0865BA6C-63C5-4ACE-AA5C-A6A9BAF1DD9E}" destId="{486B2868-E59F-4CB7-A282-3CFA61AF2426}" srcOrd="0" destOrd="0" presId="urn:microsoft.com/office/officeart/2005/8/layout/hList1"/>
    <dgm:cxn modelId="{3937458F-4D33-45E6-9C12-2EF08B8F0C83}" srcId="{95C3410C-167F-4B9D-B4DC-A6ECB320F720}" destId="{EE6DCDD0-EA92-4E85-B812-16A163F03A90}" srcOrd="1" destOrd="0" parTransId="{2C286DF6-3138-4596-B388-198F3BCF9CD0}" sibTransId="{EBF51E39-23E4-4226-B8A1-EC3F7DB18B5D}"/>
    <dgm:cxn modelId="{1F39AFCA-9DF7-4DA6-8CBB-EB8A6BCD48BD}" type="presOf" srcId="{9207C49E-5020-4766-9348-2BB09B619234}" destId="{486B2868-E59F-4CB7-A282-3CFA61AF2426}" srcOrd="0" destOrd="2" presId="urn:microsoft.com/office/officeart/2005/8/layout/hList1"/>
    <dgm:cxn modelId="{D1640487-1113-4FB1-B367-1FAA780E8239}" type="presOf" srcId="{B12AD4B1-DFE2-4A3A-B15F-E98CB0432A38}" destId="{C0118579-178F-4BDC-9C11-D326FBB0409B}" srcOrd="0" destOrd="2" presId="urn:microsoft.com/office/officeart/2005/8/layout/hList1"/>
    <dgm:cxn modelId="{1A1D1F0D-A92B-4559-97FA-498FF5607633}" srcId="{95C3410C-167F-4B9D-B4DC-A6ECB320F720}" destId="{9207C49E-5020-4766-9348-2BB09B619234}" srcOrd="2" destOrd="0" parTransId="{9E8B94FC-FD46-4D8A-B582-AFD17999719D}" sibTransId="{4E45CEF9-743C-4B73-8DA0-7E9EDE022EC4}"/>
    <dgm:cxn modelId="{9E1C254E-D0BC-41FB-929B-C08DBCED748E}" type="presOf" srcId="{C6E057AD-784D-4660-96FE-0E8EF5FECF78}" destId="{6B680C85-02BC-4919-9347-89EA82098A3F}" srcOrd="0" destOrd="0" presId="urn:microsoft.com/office/officeart/2005/8/layout/hList1"/>
    <dgm:cxn modelId="{7B45C073-C307-48A9-81E8-67E211A57A10}" srcId="{95C3410C-167F-4B9D-B4DC-A6ECB320F720}" destId="{B47E1A2D-0B8D-4DC4-9CBA-54E4E229F617}" srcOrd="3" destOrd="0" parTransId="{25E72FDF-2F6E-42FF-BFBE-C8F62F9561AE}" sibTransId="{5CF6E841-E40E-4E84-9C1D-61D1EB9657AB}"/>
    <dgm:cxn modelId="{3A6F915C-58D2-4312-A14D-36E088B574AF}" type="presOf" srcId="{184861A6-ABBB-470D-B813-05AF3A1518B9}" destId="{C0118579-178F-4BDC-9C11-D326FBB0409B}" srcOrd="0" destOrd="0" presId="urn:microsoft.com/office/officeart/2005/8/layout/hList1"/>
    <dgm:cxn modelId="{0ECCD39C-D7C5-40A2-A170-058F942038C2}" type="presParOf" srcId="{6B680C85-02BC-4919-9347-89EA82098A3F}" destId="{01F7C308-4E81-4EAA-BBFA-47B2E92A0493}" srcOrd="0" destOrd="0" presId="urn:microsoft.com/office/officeart/2005/8/layout/hList1"/>
    <dgm:cxn modelId="{D5C20D1E-AEF9-45ED-8190-1D1372C464F9}" type="presParOf" srcId="{01F7C308-4E81-4EAA-BBFA-47B2E92A0493}" destId="{6ED549A7-22CB-4B8C-BA95-86F97C28099E}" srcOrd="0" destOrd="0" presId="urn:microsoft.com/office/officeart/2005/8/layout/hList1"/>
    <dgm:cxn modelId="{10079F86-3CD0-4A88-BDE5-CA5B21E73871}" type="presParOf" srcId="{01F7C308-4E81-4EAA-BBFA-47B2E92A0493}" destId="{C0118579-178F-4BDC-9C11-D326FBB0409B}" srcOrd="1" destOrd="0" presId="urn:microsoft.com/office/officeart/2005/8/layout/hList1"/>
    <dgm:cxn modelId="{C5AE5187-CE06-4431-B39D-1F9C51223B52}" type="presParOf" srcId="{6B680C85-02BC-4919-9347-89EA82098A3F}" destId="{EBD273C3-814D-43C9-B68F-2C3AC48D51EB}" srcOrd="1" destOrd="0" presId="urn:microsoft.com/office/officeart/2005/8/layout/hList1"/>
    <dgm:cxn modelId="{D1E76A05-5A35-410E-B2D8-B586FDFADBB3}" type="presParOf" srcId="{6B680C85-02BC-4919-9347-89EA82098A3F}" destId="{AA1159C5-2FE3-40CE-9CE6-477D8D4F0C3F}" srcOrd="2" destOrd="0" presId="urn:microsoft.com/office/officeart/2005/8/layout/hList1"/>
    <dgm:cxn modelId="{FCAEA5F2-F22F-4E04-AF47-6BF6744AD94D}" type="presParOf" srcId="{AA1159C5-2FE3-40CE-9CE6-477D8D4F0C3F}" destId="{169765F0-04D5-4264-92BC-1DA424F3166D}" srcOrd="0" destOrd="0" presId="urn:microsoft.com/office/officeart/2005/8/layout/hList1"/>
    <dgm:cxn modelId="{CE8F9646-B6EA-4CB8-95AA-B1D8A678C08B}" type="presParOf" srcId="{AA1159C5-2FE3-40CE-9CE6-477D8D4F0C3F}" destId="{486B2868-E59F-4CB7-A282-3CFA61AF2426}"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6E057AD-784D-4660-96FE-0E8EF5FECF78}" type="doc">
      <dgm:prSet loTypeId="urn:microsoft.com/office/officeart/2005/8/layout/hList1" loCatId="list" qsTypeId="urn:microsoft.com/office/officeart/2005/8/quickstyle/simple1" qsCatId="simple" csTypeId="urn:microsoft.com/office/officeart/2005/8/colors/colorful1#5" csCatId="colorful" phldr="1"/>
      <dgm:spPr/>
      <dgm:t>
        <a:bodyPr/>
        <a:lstStyle/>
        <a:p>
          <a:endParaRPr lang="en-US"/>
        </a:p>
      </dgm:t>
    </dgm:pt>
    <dgm:pt modelId="{68476810-4E5C-464D-B525-EB2E04E8E55D}">
      <dgm:prSet phldrT="[Text]"/>
      <dgm:spPr/>
      <dgm:t>
        <a:bodyPr/>
        <a:lstStyle/>
        <a:p>
          <a:r>
            <a:rPr lang="en-US" dirty="0" smtClean="0">
              <a:latin typeface="Franklin Gothic Medium Cond" panose="020B0606030402020204" pitchFamily="34" charset="0"/>
            </a:rPr>
            <a:t>PM </a:t>
          </a:r>
          <a:r>
            <a:rPr lang="en-US" dirty="0" err="1" smtClean="0">
              <a:latin typeface="Franklin Gothic Medium Cond" panose="020B0606030402020204" pitchFamily="34" charset="0"/>
            </a:rPr>
            <a:t>Jeevan</a:t>
          </a:r>
          <a:r>
            <a:rPr lang="en-US" dirty="0" smtClean="0">
              <a:latin typeface="Franklin Gothic Medium Cond" panose="020B0606030402020204" pitchFamily="34" charset="0"/>
            </a:rPr>
            <a:t> Jyoti </a:t>
          </a:r>
          <a:r>
            <a:rPr lang="en-US" dirty="0" err="1" smtClean="0">
              <a:latin typeface="Franklin Gothic Medium Cond" panose="020B0606030402020204" pitchFamily="34" charset="0"/>
            </a:rPr>
            <a:t>Bima</a:t>
          </a:r>
          <a:endParaRPr lang="en-US" dirty="0">
            <a:latin typeface="Franklin Gothic Medium Cond" panose="020B0606030402020204" pitchFamily="34" charset="0"/>
          </a:endParaRPr>
        </a:p>
      </dgm:t>
    </dgm:pt>
    <dgm:pt modelId="{7E5041B1-98BA-4497-9B3E-FD4A25E62ACC}" type="parTrans" cxnId="{DA243E2F-08B1-429A-9C06-AE5805B1E6AE}">
      <dgm:prSet/>
      <dgm:spPr/>
      <dgm:t>
        <a:bodyPr/>
        <a:lstStyle/>
        <a:p>
          <a:endParaRPr lang="en-US"/>
        </a:p>
      </dgm:t>
    </dgm:pt>
    <dgm:pt modelId="{0003DBA6-3F02-4681-84FC-591B60190674}" type="sibTrans" cxnId="{DA243E2F-08B1-429A-9C06-AE5805B1E6AE}">
      <dgm:prSet/>
      <dgm:spPr/>
      <dgm:t>
        <a:bodyPr/>
        <a:lstStyle/>
        <a:p>
          <a:endParaRPr lang="en-US"/>
        </a:p>
      </dgm:t>
    </dgm:pt>
    <dgm:pt modelId="{95C3410C-167F-4B9D-B4DC-A6ECB320F720}">
      <dgm:prSet phldrT="[Text]"/>
      <dgm:spPr/>
      <dgm:t>
        <a:bodyPr/>
        <a:lstStyle/>
        <a:p>
          <a:r>
            <a:rPr lang="en-US" dirty="0" smtClean="0">
              <a:latin typeface="Franklin Gothic Medium Cond" panose="020B0606030402020204" pitchFamily="34" charset="0"/>
            </a:rPr>
            <a:t>PM </a:t>
          </a:r>
          <a:r>
            <a:rPr lang="en-US" dirty="0" err="1" smtClean="0">
              <a:latin typeface="Franklin Gothic Medium Cond" panose="020B0606030402020204" pitchFamily="34" charset="0"/>
            </a:rPr>
            <a:t>Suraksha</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Bima</a:t>
          </a:r>
          <a:endParaRPr lang="en-US" dirty="0">
            <a:latin typeface="Franklin Gothic Medium Cond" panose="020B0606030402020204" pitchFamily="34" charset="0"/>
          </a:endParaRPr>
        </a:p>
      </dgm:t>
    </dgm:pt>
    <dgm:pt modelId="{62C26577-941E-4828-AD89-36B98A78313D}" type="parTrans" cxnId="{E6BFAADE-4489-43B5-B420-8C30F1DA9E87}">
      <dgm:prSet/>
      <dgm:spPr/>
    </dgm:pt>
    <dgm:pt modelId="{A7B2553A-B757-4FAF-86DB-912C2C1D3B5E}" type="sibTrans" cxnId="{E6BFAADE-4489-43B5-B420-8C30F1DA9E87}">
      <dgm:prSet/>
      <dgm:spPr/>
    </dgm:pt>
    <dgm:pt modelId="{2AABB405-E3C4-41D7-9F5D-1B6DA4097199}">
      <dgm:prSet phldrT="[Text]"/>
      <dgm:spPr/>
      <dgm:t>
        <a:bodyPr/>
        <a:lstStyle/>
        <a:p>
          <a:r>
            <a:rPr lang="en-US" dirty="0" smtClean="0">
              <a:latin typeface="Franklin Gothic Medium Cond" panose="020B0606030402020204" pitchFamily="34" charset="0"/>
            </a:rPr>
            <a:t>18-50 </a:t>
          </a:r>
          <a:r>
            <a:rPr lang="en-US" dirty="0" err="1" smtClean="0">
              <a:latin typeface="Franklin Gothic Medium Cond" panose="020B0606030402020204" pitchFamily="34" charset="0"/>
            </a:rPr>
            <a:t>yo</a:t>
          </a:r>
          <a:r>
            <a:rPr lang="en-US" dirty="0" smtClean="0">
              <a:latin typeface="Franklin Gothic Medium Cond" panose="020B0606030402020204" pitchFamily="34" charset="0"/>
            </a:rPr>
            <a:t> savings account holder</a:t>
          </a:r>
          <a:endParaRPr lang="en-US" dirty="0">
            <a:latin typeface="Franklin Gothic Medium Cond" panose="020B0606030402020204" pitchFamily="34" charset="0"/>
          </a:endParaRPr>
        </a:p>
      </dgm:t>
    </dgm:pt>
    <dgm:pt modelId="{C0D17DA4-5262-47CB-96EE-D23B9C44254E}" type="parTrans" cxnId="{841745B7-9922-47FF-A77A-621780D630DB}">
      <dgm:prSet/>
      <dgm:spPr/>
    </dgm:pt>
    <dgm:pt modelId="{8DE73EA8-5078-4915-9BFB-F93124FE1E9A}" type="sibTrans" cxnId="{841745B7-9922-47FF-A77A-621780D630DB}">
      <dgm:prSet/>
      <dgm:spPr/>
    </dgm:pt>
    <dgm:pt modelId="{F7040E56-F350-4192-B88C-CFD7A690C0E0}">
      <dgm:prSet phldrT="[Text]"/>
      <dgm:spPr/>
      <dgm:t>
        <a:bodyPr/>
        <a:lstStyle/>
        <a:p>
          <a:r>
            <a:rPr lang="en-US" dirty="0" smtClean="0">
              <a:latin typeface="Franklin Gothic Medium Cond" panose="020B0606030402020204" pitchFamily="34" charset="0"/>
            </a:rPr>
            <a:t>If multiple account- only 1 eligible</a:t>
          </a:r>
          <a:endParaRPr lang="en-US" dirty="0">
            <a:latin typeface="Franklin Gothic Medium Cond" panose="020B0606030402020204" pitchFamily="34" charset="0"/>
          </a:endParaRPr>
        </a:p>
      </dgm:t>
    </dgm:pt>
    <dgm:pt modelId="{318A085F-C4CF-4304-B43C-5E3D0A9D8F40}" type="parTrans" cxnId="{3B640B4B-4167-4ED9-AF7C-06745E88F63F}">
      <dgm:prSet/>
      <dgm:spPr/>
    </dgm:pt>
    <dgm:pt modelId="{B8B678FB-1D3E-49F9-B47C-E7554EE66084}" type="sibTrans" cxnId="{3B640B4B-4167-4ED9-AF7C-06745E88F63F}">
      <dgm:prSet/>
      <dgm:spPr/>
    </dgm:pt>
    <dgm:pt modelId="{943E1CC8-4507-4DCE-BC8C-188A622D2D39}">
      <dgm:prSet phldrT="[Text]"/>
      <dgm:spPr/>
      <dgm:t>
        <a:bodyPr/>
        <a:lstStyle/>
        <a:p>
          <a:r>
            <a:rPr lang="en-US" dirty="0" smtClean="0">
              <a:latin typeface="Franklin Gothic Medium Cond" panose="020B0606030402020204" pitchFamily="34" charset="0"/>
            </a:rPr>
            <a:t>18-70</a:t>
          </a:r>
          <a:endParaRPr lang="en-US" dirty="0">
            <a:latin typeface="Franklin Gothic Medium Cond" panose="020B0606030402020204" pitchFamily="34" charset="0"/>
          </a:endParaRPr>
        </a:p>
      </dgm:t>
    </dgm:pt>
    <dgm:pt modelId="{22A0FCFC-D6D7-483B-9046-87DAB077BD00}" type="parTrans" cxnId="{9A72E60F-1099-496B-9D4E-B003635D0DD7}">
      <dgm:prSet/>
      <dgm:spPr/>
    </dgm:pt>
    <dgm:pt modelId="{6941D4C8-4079-49E3-8E12-28F2862419D3}" type="sibTrans" cxnId="{9A72E60F-1099-496B-9D4E-B003635D0DD7}">
      <dgm:prSet/>
      <dgm:spPr/>
    </dgm:pt>
    <dgm:pt modelId="{42EC6CD2-8AB3-45B0-B2BD-D4BA7B1DCF75}">
      <dgm:prSet phldrT="[Text]"/>
      <dgm:spPr/>
      <dgm:t>
        <a:bodyPr/>
        <a:lstStyle/>
        <a:p>
          <a:r>
            <a:rPr lang="en-US" dirty="0" smtClean="0">
              <a:latin typeface="Franklin Gothic Medium Cond" panose="020B0606030402020204" pitchFamily="34" charset="0"/>
            </a:rPr>
            <a:t>Premium auto-debit</a:t>
          </a:r>
          <a:endParaRPr lang="en-US" dirty="0">
            <a:latin typeface="Franklin Gothic Medium Cond" panose="020B0606030402020204" pitchFamily="34" charset="0"/>
          </a:endParaRPr>
        </a:p>
      </dgm:t>
    </dgm:pt>
    <dgm:pt modelId="{85E80520-000A-4A80-BC17-DBBDE5399D70}" type="parTrans" cxnId="{8080758A-87A1-43F8-9C73-77ABD9CFFEFE}">
      <dgm:prSet/>
      <dgm:spPr/>
    </dgm:pt>
    <dgm:pt modelId="{7127108B-475A-4E55-9BAC-2CC7649D7DC2}" type="sibTrans" cxnId="{8080758A-87A1-43F8-9C73-77ABD9CFFEFE}">
      <dgm:prSet/>
      <dgm:spPr/>
    </dgm:pt>
    <dgm:pt modelId="{0B9998BF-F316-4BC5-9653-6DAB395DA89D}">
      <dgm:prSet phldrT="[Text]"/>
      <dgm:spPr/>
      <dgm:t>
        <a:bodyPr/>
        <a:lstStyle/>
        <a:p>
          <a:r>
            <a:rPr lang="en-US" dirty="0" smtClean="0">
              <a:latin typeface="Franklin Gothic Medium Cond" panose="020B0606030402020204" pitchFamily="34" charset="0"/>
            </a:rPr>
            <a:t>Others same</a:t>
          </a:r>
          <a:endParaRPr lang="en-US" dirty="0">
            <a:latin typeface="Franklin Gothic Medium Cond" panose="020B0606030402020204" pitchFamily="34" charset="0"/>
          </a:endParaRPr>
        </a:p>
      </dgm:t>
    </dgm:pt>
    <dgm:pt modelId="{DF635AE2-6126-4A59-AC46-9CE50BE20013}" type="parTrans" cxnId="{F7E7B263-60C7-4DE8-9BA5-1A20365B699A}">
      <dgm:prSet/>
      <dgm:spPr/>
    </dgm:pt>
    <dgm:pt modelId="{A1A68A05-BF00-4841-80F6-AD82C2156A22}" type="sibTrans" cxnId="{F7E7B263-60C7-4DE8-9BA5-1A20365B699A}">
      <dgm:prSet/>
      <dgm:spPr/>
    </dgm:pt>
    <dgm:pt modelId="{6B680C85-02BC-4919-9347-89EA82098A3F}" type="pres">
      <dgm:prSet presAssocID="{C6E057AD-784D-4660-96FE-0E8EF5FECF78}" presName="Name0" presStyleCnt="0">
        <dgm:presLayoutVars>
          <dgm:dir/>
          <dgm:animLvl val="lvl"/>
          <dgm:resizeHandles val="exact"/>
        </dgm:presLayoutVars>
      </dgm:prSet>
      <dgm:spPr/>
      <dgm:t>
        <a:bodyPr/>
        <a:lstStyle/>
        <a:p>
          <a:endParaRPr lang="en-US"/>
        </a:p>
      </dgm:t>
    </dgm:pt>
    <dgm:pt modelId="{01F7C308-4E81-4EAA-BBFA-47B2E92A0493}" type="pres">
      <dgm:prSet presAssocID="{68476810-4E5C-464D-B525-EB2E04E8E55D}" presName="composite" presStyleCnt="0"/>
      <dgm:spPr/>
      <dgm:t>
        <a:bodyPr/>
        <a:lstStyle/>
        <a:p>
          <a:endParaRPr lang="en-US"/>
        </a:p>
      </dgm:t>
    </dgm:pt>
    <dgm:pt modelId="{6ED549A7-22CB-4B8C-BA95-86F97C28099E}" type="pres">
      <dgm:prSet presAssocID="{68476810-4E5C-464D-B525-EB2E04E8E55D}" presName="parTx" presStyleLbl="alignNode1" presStyleIdx="0" presStyleCnt="2">
        <dgm:presLayoutVars>
          <dgm:chMax val="0"/>
          <dgm:chPref val="0"/>
          <dgm:bulletEnabled val="1"/>
        </dgm:presLayoutVars>
      </dgm:prSet>
      <dgm:spPr/>
      <dgm:t>
        <a:bodyPr/>
        <a:lstStyle/>
        <a:p>
          <a:endParaRPr lang="en-US"/>
        </a:p>
      </dgm:t>
    </dgm:pt>
    <dgm:pt modelId="{C0118579-178F-4BDC-9C11-D326FBB0409B}" type="pres">
      <dgm:prSet presAssocID="{68476810-4E5C-464D-B525-EB2E04E8E55D}" presName="desTx" presStyleLbl="alignAccFollowNode1" presStyleIdx="0" presStyleCnt="2">
        <dgm:presLayoutVars>
          <dgm:bulletEnabled val="1"/>
        </dgm:presLayoutVars>
      </dgm:prSet>
      <dgm:spPr/>
      <dgm:t>
        <a:bodyPr/>
        <a:lstStyle/>
        <a:p>
          <a:endParaRPr lang="en-US"/>
        </a:p>
      </dgm:t>
    </dgm:pt>
    <dgm:pt modelId="{EBD273C3-814D-43C9-B68F-2C3AC48D51EB}" type="pres">
      <dgm:prSet presAssocID="{0003DBA6-3F02-4681-84FC-591B60190674}" presName="space" presStyleCnt="0"/>
      <dgm:spPr/>
      <dgm:t>
        <a:bodyPr/>
        <a:lstStyle/>
        <a:p>
          <a:endParaRPr lang="en-US"/>
        </a:p>
      </dgm:t>
    </dgm:pt>
    <dgm:pt modelId="{AA1159C5-2FE3-40CE-9CE6-477D8D4F0C3F}" type="pres">
      <dgm:prSet presAssocID="{95C3410C-167F-4B9D-B4DC-A6ECB320F720}" presName="composite" presStyleCnt="0"/>
      <dgm:spPr/>
    </dgm:pt>
    <dgm:pt modelId="{169765F0-04D5-4264-92BC-1DA424F3166D}" type="pres">
      <dgm:prSet presAssocID="{95C3410C-167F-4B9D-B4DC-A6ECB320F720}" presName="parTx" presStyleLbl="alignNode1" presStyleIdx="1" presStyleCnt="2">
        <dgm:presLayoutVars>
          <dgm:chMax val="0"/>
          <dgm:chPref val="0"/>
          <dgm:bulletEnabled val="1"/>
        </dgm:presLayoutVars>
      </dgm:prSet>
      <dgm:spPr/>
      <dgm:t>
        <a:bodyPr/>
        <a:lstStyle/>
        <a:p>
          <a:endParaRPr lang="en-US"/>
        </a:p>
      </dgm:t>
    </dgm:pt>
    <dgm:pt modelId="{486B2868-E59F-4CB7-A282-3CFA61AF2426}" type="pres">
      <dgm:prSet presAssocID="{95C3410C-167F-4B9D-B4DC-A6ECB320F720}" presName="desTx" presStyleLbl="alignAccFollowNode1" presStyleIdx="1" presStyleCnt="2">
        <dgm:presLayoutVars>
          <dgm:bulletEnabled val="1"/>
        </dgm:presLayoutVars>
      </dgm:prSet>
      <dgm:spPr/>
      <dgm:t>
        <a:bodyPr/>
        <a:lstStyle/>
        <a:p>
          <a:endParaRPr lang="en-US"/>
        </a:p>
      </dgm:t>
    </dgm:pt>
  </dgm:ptLst>
  <dgm:cxnLst>
    <dgm:cxn modelId="{9A72E60F-1099-496B-9D4E-B003635D0DD7}" srcId="{95C3410C-167F-4B9D-B4DC-A6ECB320F720}" destId="{943E1CC8-4507-4DCE-BC8C-188A622D2D39}" srcOrd="0" destOrd="0" parTransId="{22A0FCFC-D6D7-483B-9046-87DAB077BD00}" sibTransId="{6941D4C8-4079-49E3-8E12-28F2862419D3}"/>
    <dgm:cxn modelId="{726185E4-C394-4A5B-BECC-68D180D429BE}" type="presOf" srcId="{943E1CC8-4507-4DCE-BC8C-188A622D2D39}" destId="{486B2868-E59F-4CB7-A282-3CFA61AF2426}" srcOrd="0" destOrd="0" presId="urn:microsoft.com/office/officeart/2005/8/layout/hList1"/>
    <dgm:cxn modelId="{3B640B4B-4167-4ED9-AF7C-06745E88F63F}" srcId="{68476810-4E5C-464D-B525-EB2E04E8E55D}" destId="{F7040E56-F350-4192-B88C-CFD7A690C0E0}" srcOrd="1" destOrd="0" parTransId="{318A085F-C4CF-4304-B43C-5E3D0A9D8F40}" sibTransId="{B8B678FB-1D3E-49F9-B47C-E7554EE66084}"/>
    <dgm:cxn modelId="{DA243E2F-08B1-429A-9C06-AE5805B1E6AE}" srcId="{C6E057AD-784D-4660-96FE-0E8EF5FECF78}" destId="{68476810-4E5C-464D-B525-EB2E04E8E55D}" srcOrd="0" destOrd="0" parTransId="{7E5041B1-98BA-4497-9B3E-FD4A25E62ACC}" sibTransId="{0003DBA6-3F02-4681-84FC-591B60190674}"/>
    <dgm:cxn modelId="{72FEEFB3-40E2-425A-BF41-B386CC9EC30A}" type="presOf" srcId="{0B9998BF-F316-4BC5-9653-6DAB395DA89D}" destId="{486B2868-E59F-4CB7-A282-3CFA61AF2426}" srcOrd="0" destOrd="1" presId="urn:microsoft.com/office/officeart/2005/8/layout/hList1"/>
    <dgm:cxn modelId="{5D16D176-39CE-4B4B-B5D5-6C204B3344D0}" type="presOf" srcId="{C6E057AD-784D-4660-96FE-0E8EF5FECF78}" destId="{6B680C85-02BC-4919-9347-89EA82098A3F}" srcOrd="0" destOrd="0" presId="urn:microsoft.com/office/officeart/2005/8/layout/hList1"/>
    <dgm:cxn modelId="{8512CB81-68BD-4ADF-8116-1146DC22FF07}" type="presOf" srcId="{F7040E56-F350-4192-B88C-CFD7A690C0E0}" destId="{C0118579-178F-4BDC-9C11-D326FBB0409B}" srcOrd="0" destOrd="1" presId="urn:microsoft.com/office/officeart/2005/8/layout/hList1"/>
    <dgm:cxn modelId="{594B8674-B6EE-4C48-8BB2-2A4E4CCA8839}" type="presOf" srcId="{68476810-4E5C-464D-B525-EB2E04E8E55D}" destId="{6ED549A7-22CB-4B8C-BA95-86F97C28099E}" srcOrd="0" destOrd="0" presId="urn:microsoft.com/office/officeart/2005/8/layout/hList1"/>
    <dgm:cxn modelId="{E6BFAADE-4489-43B5-B420-8C30F1DA9E87}" srcId="{C6E057AD-784D-4660-96FE-0E8EF5FECF78}" destId="{95C3410C-167F-4B9D-B4DC-A6ECB320F720}" srcOrd="1" destOrd="0" parTransId="{62C26577-941E-4828-AD89-36B98A78313D}" sibTransId="{A7B2553A-B757-4FAF-86DB-912C2C1D3B5E}"/>
    <dgm:cxn modelId="{7A475C24-763F-452B-B85E-F132D7F926B7}" type="presOf" srcId="{95C3410C-167F-4B9D-B4DC-A6ECB320F720}" destId="{169765F0-04D5-4264-92BC-1DA424F3166D}" srcOrd="0" destOrd="0" presId="urn:microsoft.com/office/officeart/2005/8/layout/hList1"/>
    <dgm:cxn modelId="{8080758A-87A1-43F8-9C73-77ABD9CFFEFE}" srcId="{68476810-4E5C-464D-B525-EB2E04E8E55D}" destId="{42EC6CD2-8AB3-45B0-B2BD-D4BA7B1DCF75}" srcOrd="2" destOrd="0" parTransId="{85E80520-000A-4A80-BC17-DBBDE5399D70}" sibTransId="{7127108B-475A-4E55-9BAC-2CC7649D7DC2}"/>
    <dgm:cxn modelId="{934FEB7F-5669-4978-A150-01131DFC0E50}" type="presOf" srcId="{2AABB405-E3C4-41D7-9F5D-1B6DA4097199}" destId="{C0118579-178F-4BDC-9C11-D326FBB0409B}" srcOrd="0" destOrd="0" presId="urn:microsoft.com/office/officeart/2005/8/layout/hList1"/>
    <dgm:cxn modelId="{F7E7B263-60C7-4DE8-9BA5-1A20365B699A}" srcId="{95C3410C-167F-4B9D-B4DC-A6ECB320F720}" destId="{0B9998BF-F316-4BC5-9653-6DAB395DA89D}" srcOrd="1" destOrd="0" parTransId="{DF635AE2-6126-4A59-AC46-9CE50BE20013}" sibTransId="{A1A68A05-BF00-4841-80F6-AD82C2156A22}"/>
    <dgm:cxn modelId="{3C9BA870-BB04-4E50-AAA3-99801C216BD4}" type="presOf" srcId="{42EC6CD2-8AB3-45B0-B2BD-D4BA7B1DCF75}" destId="{C0118579-178F-4BDC-9C11-D326FBB0409B}" srcOrd="0" destOrd="2" presId="urn:microsoft.com/office/officeart/2005/8/layout/hList1"/>
    <dgm:cxn modelId="{841745B7-9922-47FF-A77A-621780D630DB}" srcId="{68476810-4E5C-464D-B525-EB2E04E8E55D}" destId="{2AABB405-E3C4-41D7-9F5D-1B6DA4097199}" srcOrd="0" destOrd="0" parTransId="{C0D17DA4-5262-47CB-96EE-D23B9C44254E}" sibTransId="{8DE73EA8-5078-4915-9BFB-F93124FE1E9A}"/>
    <dgm:cxn modelId="{4C54A3AC-5AEB-4007-B1F3-950009041A8F}" type="presParOf" srcId="{6B680C85-02BC-4919-9347-89EA82098A3F}" destId="{01F7C308-4E81-4EAA-BBFA-47B2E92A0493}" srcOrd="0" destOrd="0" presId="urn:microsoft.com/office/officeart/2005/8/layout/hList1"/>
    <dgm:cxn modelId="{B5D562E9-8963-4F9F-9B28-82DB89474051}" type="presParOf" srcId="{01F7C308-4E81-4EAA-BBFA-47B2E92A0493}" destId="{6ED549A7-22CB-4B8C-BA95-86F97C28099E}" srcOrd="0" destOrd="0" presId="urn:microsoft.com/office/officeart/2005/8/layout/hList1"/>
    <dgm:cxn modelId="{8095AECA-677D-45B6-BC91-7E2D52500252}" type="presParOf" srcId="{01F7C308-4E81-4EAA-BBFA-47B2E92A0493}" destId="{C0118579-178F-4BDC-9C11-D326FBB0409B}" srcOrd="1" destOrd="0" presId="urn:microsoft.com/office/officeart/2005/8/layout/hList1"/>
    <dgm:cxn modelId="{3E092FD8-18E9-4DE1-971C-F4AD7F1732C7}" type="presParOf" srcId="{6B680C85-02BC-4919-9347-89EA82098A3F}" destId="{EBD273C3-814D-43C9-B68F-2C3AC48D51EB}" srcOrd="1" destOrd="0" presId="urn:microsoft.com/office/officeart/2005/8/layout/hList1"/>
    <dgm:cxn modelId="{9A0E6960-C27D-43A2-A040-76BB1B4253BF}" type="presParOf" srcId="{6B680C85-02BC-4919-9347-89EA82098A3F}" destId="{AA1159C5-2FE3-40CE-9CE6-477D8D4F0C3F}" srcOrd="2" destOrd="0" presId="urn:microsoft.com/office/officeart/2005/8/layout/hList1"/>
    <dgm:cxn modelId="{DBE825EF-9A47-4680-BBFC-DBED7EDB0D2D}" type="presParOf" srcId="{AA1159C5-2FE3-40CE-9CE6-477D8D4F0C3F}" destId="{169765F0-04D5-4264-92BC-1DA424F3166D}" srcOrd="0" destOrd="0" presId="urn:microsoft.com/office/officeart/2005/8/layout/hList1"/>
    <dgm:cxn modelId="{F46FC57E-6F51-4F0B-9F0F-E493D4B443FC}" type="presParOf" srcId="{AA1159C5-2FE3-40CE-9CE6-477D8D4F0C3F}" destId="{486B2868-E59F-4CB7-A282-3CFA61AF2426}"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6E057AD-784D-4660-96FE-0E8EF5FECF78}" type="doc">
      <dgm:prSet loTypeId="urn:microsoft.com/office/officeart/2005/8/layout/hList1" loCatId="list" qsTypeId="urn:microsoft.com/office/officeart/2005/8/quickstyle/simple1" qsCatId="simple" csTypeId="urn:microsoft.com/office/officeart/2005/8/colors/colorful1#6" csCatId="colorful" phldr="1"/>
      <dgm:spPr/>
      <dgm:t>
        <a:bodyPr/>
        <a:lstStyle/>
        <a:p>
          <a:endParaRPr lang="en-US"/>
        </a:p>
      </dgm:t>
    </dgm:pt>
    <dgm:pt modelId="{68476810-4E5C-464D-B525-EB2E04E8E55D}">
      <dgm:prSet phldrT="[Text]"/>
      <dgm:spPr/>
      <dgm:t>
        <a:bodyPr/>
        <a:lstStyle/>
        <a:p>
          <a:r>
            <a:rPr lang="en-US" dirty="0" smtClean="0">
              <a:latin typeface="Franklin Gothic Medium Cond" panose="020B0606030402020204" pitchFamily="34" charset="0"/>
            </a:rPr>
            <a:t>PM </a:t>
          </a:r>
          <a:r>
            <a:rPr lang="en-US" dirty="0" err="1" smtClean="0">
              <a:latin typeface="Franklin Gothic Medium Cond" panose="020B0606030402020204" pitchFamily="34" charset="0"/>
            </a:rPr>
            <a:t>Jeevan</a:t>
          </a:r>
          <a:r>
            <a:rPr lang="en-US" dirty="0" smtClean="0">
              <a:latin typeface="Franklin Gothic Medium Cond" panose="020B0606030402020204" pitchFamily="34" charset="0"/>
            </a:rPr>
            <a:t> Jyoti </a:t>
          </a:r>
          <a:r>
            <a:rPr lang="en-US" dirty="0" err="1" smtClean="0">
              <a:latin typeface="Franklin Gothic Medium Cond" panose="020B0606030402020204" pitchFamily="34" charset="0"/>
            </a:rPr>
            <a:t>Bima</a:t>
          </a:r>
          <a:endParaRPr lang="en-US" dirty="0">
            <a:latin typeface="Franklin Gothic Medium Cond" panose="020B0606030402020204" pitchFamily="34" charset="0"/>
          </a:endParaRPr>
        </a:p>
      </dgm:t>
    </dgm:pt>
    <dgm:pt modelId="{7E5041B1-98BA-4497-9B3E-FD4A25E62ACC}" type="parTrans" cxnId="{DA243E2F-08B1-429A-9C06-AE5805B1E6AE}">
      <dgm:prSet/>
      <dgm:spPr/>
      <dgm:t>
        <a:bodyPr/>
        <a:lstStyle/>
        <a:p>
          <a:endParaRPr lang="en-US"/>
        </a:p>
      </dgm:t>
    </dgm:pt>
    <dgm:pt modelId="{0003DBA6-3F02-4681-84FC-591B60190674}" type="sibTrans" cxnId="{DA243E2F-08B1-429A-9C06-AE5805B1E6AE}">
      <dgm:prSet/>
      <dgm:spPr/>
      <dgm:t>
        <a:bodyPr/>
        <a:lstStyle/>
        <a:p>
          <a:endParaRPr lang="en-US"/>
        </a:p>
      </dgm:t>
    </dgm:pt>
    <dgm:pt modelId="{95C3410C-167F-4B9D-B4DC-A6ECB320F720}">
      <dgm:prSet phldrT="[Text]"/>
      <dgm:spPr/>
      <dgm:t>
        <a:bodyPr/>
        <a:lstStyle/>
        <a:p>
          <a:r>
            <a:rPr lang="en-US" dirty="0" smtClean="0">
              <a:latin typeface="Franklin Gothic Medium Cond" panose="020B0606030402020204" pitchFamily="34" charset="0"/>
            </a:rPr>
            <a:t>PM </a:t>
          </a:r>
          <a:r>
            <a:rPr lang="en-US" dirty="0" err="1" smtClean="0">
              <a:latin typeface="Franklin Gothic Medium Cond" panose="020B0606030402020204" pitchFamily="34" charset="0"/>
            </a:rPr>
            <a:t>Suraksha</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Bima</a:t>
          </a:r>
          <a:endParaRPr lang="en-US" dirty="0">
            <a:latin typeface="Franklin Gothic Medium Cond" panose="020B0606030402020204" pitchFamily="34" charset="0"/>
          </a:endParaRPr>
        </a:p>
      </dgm:t>
    </dgm:pt>
    <dgm:pt modelId="{62C26577-941E-4828-AD89-36B98A78313D}" type="parTrans" cxnId="{E6BFAADE-4489-43B5-B420-8C30F1DA9E87}">
      <dgm:prSet/>
      <dgm:spPr/>
    </dgm:pt>
    <dgm:pt modelId="{A7B2553A-B757-4FAF-86DB-912C2C1D3B5E}" type="sibTrans" cxnId="{E6BFAADE-4489-43B5-B420-8C30F1DA9E87}">
      <dgm:prSet/>
      <dgm:spPr/>
    </dgm:pt>
    <dgm:pt modelId="{9DA5F545-25D6-4A51-A1E4-719CA06941CB}">
      <dgm:prSet phldrT="[Text]"/>
      <dgm:spPr/>
      <dgm:t>
        <a:bodyPr/>
        <a:lstStyle/>
        <a:p>
          <a:r>
            <a:rPr lang="en-US" dirty="0" smtClean="0">
              <a:latin typeface="Franklin Gothic Medium Cond" panose="020B0606030402020204" pitchFamily="34" charset="0"/>
            </a:rPr>
            <a:t>LIC &amp; other insurance companies</a:t>
          </a:r>
          <a:endParaRPr lang="en-US" dirty="0">
            <a:latin typeface="Franklin Gothic Medium Cond" panose="020B0606030402020204" pitchFamily="34" charset="0"/>
          </a:endParaRPr>
        </a:p>
      </dgm:t>
    </dgm:pt>
    <dgm:pt modelId="{C800EA48-6112-4FCD-A629-9CC03E8A9BBA}" type="parTrans" cxnId="{9549F0C0-0383-4B61-9D58-3BD3D1DD6BBC}">
      <dgm:prSet/>
      <dgm:spPr/>
    </dgm:pt>
    <dgm:pt modelId="{4B3461C3-428A-49DE-A80E-D8C57471B205}" type="sibTrans" cxnId="{9549F0C0-0383-4B61-9D58-3BD3D1DD6BBC}">
      <dgm:prSet/>
      <dgm:spPr/>
    </dgm:pt>
    <dgm:pt modelId="{4EEBA2AB-9F47-4163-962D-3BB854216E7E}">
      <dgm:prSet phldrT="[Text]"/>
      <dgm:spPr/>
      <dgm:t>
        <a:bodyPr/>
        <a:lstStyle/>
        <a:p>
          <a:r>
            <a:rPr lang="en-US" dirty="0" smtClean="0">
              <a:latin typeface="Franklin Gothic Medium Cond" panose="020B0606030402020204" pitchFamily="34" charset="0"/>
            </a:rPr>
            <a:t>Public and private general insurance companies</a:t>
          </a:r>
          <a:endParaRPr lang="en-US" dirty="0">
            <a:latin typeface="Franklin Gothic Medium Cond" panose="020B0606030402020204" pitchFamily="34" charset="0"/>
          </a:endParaRPr>
        </a:p>
      </dgm:t>
    </dgm:pt>
    <dgm:pt modelId="{5EDE1CC1-E32F-42AF-8938-8824E62706CD}" type="parTrans" cxnId="{D0C64B68-EB4C-46DF-ABE3-AA425E701D0D}">
      <dgm:prSet/>
      <dgm:spPr/>
    </dgm:pt>
    <dgm:pt modelId="{146BD165-6046-4ABE-8A28-96992A234447}" type="sibTrans" cxnId="{D0C64B68-EB4C-46DF-ABE3-AA425E701D0D}">
      <dgm:prSet/>
      <dgm:spPr/>
    </dgm:pt>
    <dgm:pt modelId="{6B680C85-02BC-4919-9347-89EA82098A3F}" type="pres">
      <dgm:prSet presAssocID="{C6E057AD-784D-4660-96FE-0E8EF5FECF78}" presName="Name0" presStyleCnt="0">
        <dgm:presLayoutVars>
          <dgm:dir/>
          <dgm:animLvl val="lvl"/>
          <dgm:resizeHandles val="exact"/>
        </dgm:presLayoutVars>
      </dgm:prSet>
      <dgm:spPr/>
      <dgm:t>
        <a:bodyPr/>
        <a:lstStyle/>
        <a:p>
          <a:endParaRPr lang="en-US"/>
        </a:p>
      </dgm:t>
    </dgm:pt>
    <dgm:pt modelId="{01F7C308-4E81-4EAA-BBFA-47B2E92A0493}" type="pres">
      <dgm:prSet presAssocID="{68476810-4E5C-464D-B525-EB2E04E8E55D}" presName="composite" presStyleCnt="0"/>
      <dgm:spPr/>
      <dgm:t>
        <a:bodyPr/>
        <a:lstStyle/>
        <a:p>
          <a:endParaRPr lang="en-US"/>
        </a:p>
      </dgm:t>
    </dgm:pt>
    <dgm:pt modelId="{6ED549A7-22CB-4B8C-BA95-86F97C28099E}" type="pres">
      <dgm:prSet presAssocID="{68476810-4E5C-464D-B525-EB2E04E8E55D}" presName="parTx" presStyleLbl="alignNode1" presStyleIdx="0" presStyleCnt="2">
        <dgm:presLayoutVars>
          <dgm:chMax val="0"/>
          <dgm:chPref val="0"/>
          <dgm:bulletEnabled val="1"/>
        </dgm:presLayoutVars>
      </dgm:prSet>
      <dgm:spPr/>
      <dgm:t>
        <a:bodyPr/>
        <a:lstStyle/>
        <a:p>
          <a:endParaRPr lang="en-US"/>
        </a:p>
      </dgm:t>
    </dgm:pt>
    <dgm:pt modelId="{C0118579-178F-4BDC-9C11-D326FBB0409B}" type="pres">
      <dgm:prSet presAssocID="{68476810-4E5C-464D-B525-EB2E04E8E55D}" presName="desTx" presStyleLbl="alignAccFollowNode1" presStyleIdx="0" presStyleCnt="2">
        <dgm:presLayoutVars>
          <dgm:bulletEnabled val="1"/>
        </dgm:presLayoutVars>
      </dgm:prSet>
      <dgm:spPr/>
      <dgm:t>
        <a:bodyPr/>
        <a:lstStyle/>
        <a:p>
          <a:endParaRPr lang="en-US"/>
        </a:p>
      </dgm:t>
    </dgm:pt>
    <dgm:pt modelId="{EBD273C3-814D-43C9-B68F-2C3AC48D51EB}" type="pres">
      <dgm:prSet presAssocID="{0003DBA6-3F02-4681-84FC-591B60190674}" presName="space" presStyleCnt="0"/>
      <dgm:spPr/>
      <dgm:t>
        <a:bodyPr/>
        <a:lstStyle/>
        <a:p>
          <a:endParaRPr lang="en-US"/>
        </a:p>
      </dgm:t>
    </dgm:pt>
    <dgm:pt modelId="{AA1159C5-2FE3-40CE-9CE6-477D8D4F0C3F}" type="pres">
      <dgm:prSet presAssocID="{95C3410C-167F-4B9D-B4DC-A6ECB320F720}" presName="composite" presStyleCnt="0"/>
      <dgm:spPr/>
    </dgm:pt>
    <dgm:pt modelId="{169765F0-04D5-4264-92BC-1DA424F3166D}" type="pres">
      <dgm:prSet presAssocID="{95C3410C-167F-4B9D-B4DC-A6ECB320F720}" presName="parTx" presStyleLbl="alignNode1" presStyleIdx="1" presStyleCnt="2">
        <dgm:presLayoutVars>
          <dgm:chMax val="0"/>
          <dgm:chPref val="0"/>
          <dgm:bulletEnabled val="1"/>
        </dgm:presLayoutVars>
      </dgm:prSet>
      <dgm:spPr/>
      <dgm:t>
        <a:bodyPr/>
        <a:lstStyle/>
        <a:p>
          <a:endParaRPr lang="en-US"/>
        </a:p>
      </dgm:t>
    </dgm:pt>
    <dgm:pt modelId="{486B2868-E59F-4CB7-A282-3CFA61AF2426}" type="pres">
      <dgm:prSet presAssocID="{95C3410C-167F-4B9D-B4DC-A6ECB320F720}" presName="desTx" presStyleLbl="alignAccFollowNode1" presStyleIdx="1" presStyleCnt="2">
        <dgm:presLayoutVars>
          <dgm:bulletEnabled val="1"/>
        </dgm:presLayoutVars>
      </dgm:prSet>
      <dgm:spPr/>
      <dgm:t>
        <a:bodyPr/>
        <a:lstStyle/>
        <a:p>
          <a:endParaRPr lang="en-US"/>
        </a:p>
      </dgm:t>
    </dgm:pt>
  </dgm:ptLst>
  <dgm:cxnLst>
    <dgm:cxn modelId="{8440EA39-B83E-4B13-9091-A0529652B3CB}" type="presOf" srcId="{95C3410C-167F-4B9D-B4DC-A6ECB320F720}" destId="{169765F0-04D5-4264-92BC-1DA424F3166D}" srcOrd="0" destOrd="0" presId="urn:microsoft.com/office/officeart/2005/8/layout/hList1"/>
    <dgm:cxn modelId="{78C1332F-4079-4A82-A8FE-FD374BFFA277}" type="presOf" srcId="{C6E057AD-784D-4660-96FE-0E8EF5FECF78}" destId="{6B680C85-02BC-4919-9347-89EA82098A3F}" srcOrd="0" destOrd="0" presId="urn:microsoft.com/office/officeart/2005/8/layout/hList1"/>
    <dgm:cxn modelId="{DA243E2F-08B1-429A-9C06-AE5805B1E6AE}" srcId="{C6E057AD-784D-4660-96FE-0E8EF5FECF78}" destId="{68476810-4E5C-464D-B525-EB2E04E8E55D}" srcOrd="0" destOrd="0" parTransId="{7E5041B1-98BA-4497-9B3E-FD4A25E62ACC}" sibTransId="{0003DBA6-3F02-4681-84FC-591B60190674}"/>
    <dgm:cxn modelId="{9549F0C0-0383-4B61-9D58-3BD3D1DD6BBC}" srcId="{68476810-4E5C-464D-B525-EB2E04E8E55D}" destId="{9DA5F545-25D6-4A51-A1E4-719CA06941CB}" srcOrd="0" destOrd="0" parTransId="{C800EA48-6112-4FCD-A629-9CC03E8A9BBA}" sibTransId="{4B3461C3-428A-49DE-A80E-D8C57471B205}"/>
    <dgm:cxn modelId="{D8EB70D8-9802-4F32-BD25-2D3B880049CB}" type="presOf" srcId="{68476810-4E5C-464D-B525-EB2E04E8E55D}" destId="{6ED549A7-22CB-4B8C-BA95-86F97C28099E}" srcOrd="0" destOrd="0" presId="urn:microsoft.com/office/officeart/2005/8/layout/hList1"/>
    <dgm:cxn modelId="{E6BFAADE-4489-43B5-B420-8C30F1DA9E87}" srcId="{C6E057AD-784D-4660-96FE-0E8EF5FECF78}" destId="{95C3410C-167F-4B9D-B4DC-A6ECB320F720}" srcOrd="1" destOrd="0" parTransId="{62C26577-941E-4828-AD89-36B98A78313D}" sibTransId="{A7B2553A-B757-4FAF-86DB-912C2C1D3B5E}"/>
    <dgm:cxn modelId="{1C9B7364-D3CA-4CE0-81DA-5799CE5748BC}" type="presOf" srcId="{9DA5F545-25D6-4A51-A1E4-719CA06941CB}" destId="{C0118579-178F-4BDC-9C11-D326FBB0409B}" srcOrd="0" destOrd="0" presId="urn:microsoft.com/office/officeart/2005/8/layout/hList1"/>
    <dgm:cxn modelId="{E0083CA0-301C-4EB5-B93E-B96260F65B9D}" type="presOf" srcId="{4EEBA2AB-9F47-4163-962D-3BB854216E7E}" destId="{486B2868-E59F-4CB7-A282-3CFA61AF2426}" srcOrd="0" destOrd="0" presId="urn:microsoft.com/office/officeart/2005/8/layout/hList1"/>
    <dgm:cxn modelId="{D0C64B68-EB4C-46DF-ABE3-AA425E701D0D}" srcId="{95C3410C-167F-4B9D-B4DC-A6ECB320F720}" destId="{4EEBA2AB-9F47-4163-962D-3BB854216E7E}" srcOrd="0" destOrd="0" parTransId="{5EDE1CC1-E32F-42AF-8938-8824E62706CD}" sibTransId="{146BD165-6046-4ABE-8A28-96992A234447}"/>
    <dgm:cxn modelId="{644A4904-AE35-463F-9486-48D7346A7FD4}" type="presParOf" srcId="{6B680C85-02BC-4919-9347-89EA82098A3F}" destId="{01F7C308-4E81-4EAA-BBFA-47B2E92A0493}" srcOrd="0" destOrd="0" presId="urn:microsoft.com/office/officeart/2005/8/layout/hList1"/>
    <dgm:cxn modelId="{CC7B24FD-7DAA-4450-B433-4C3449CCF656}" type="presParOf" srcId="{01F7C308-4E81-4EAA-BBFA-47B2E92A0493}" destId="{6ED549A7-22CB-4B8C-BA95-86F97C28099E}" srcOrd="0" destOrd="0" presId="urn:microsoft.com/office/officeart/2005/8/layout/hList1"/>
    <dgm:cxn modelId="{B3A2D6BF-5E14-4B36-B29A-DEC92DF4F83C}" type="presParOf" srcId="{01F7C308-4E81-4EAA-BBFA-47B2E92A0493}" destId="{C0118579-178F-4BDC-9C11-D326FBB0409B}" srcOrd="1" destOrd="0" presId="urn:microsoft.com/office/officeart/2005/8/layout/hList1"/>
    <dgm:cxn modelId="{18594FE6-1849-4A31-8A29-BA5F5328308C}" type="presParOf" srcId="{6B680C85-02BC-4919-9347-89EA82098A3F}" destId="{EBD273C3-814D-43C9-B68F-2C3AC48D51EB}" srcOrd="1" destOrd="0" presId="urn:microsoft.com/office/officeart/2005/8/layout/hList1"/>
    <dgm:cxn modelId="{5DDAEDE7-D921-4F5E-99E6-FCE5A2FB08B5}" type="presParOf" srcId="{6B680C85-02BC-4919-9347-89EA82098A3F}" destId="{AA1159C5-2FE3-40CE-9CE6-477D8D4F0C3F}" srcOrd="2" destOrd="0" presId="urn:microsoft.com/office/officeart/2005/8/layout/hList1"/>
    <dgm:cxn modelId="{42235E90-A1E5-4537-A5B1-F6FE6A074C23}" type="presParOf" srcId="{AA1159C5-2FE3-40CE-9CE6-477D8D4F0C3F}" destId="{169765F0-04D5-4264-92BC-1DA424F3166D}" srcOrd="0" destOrd="0" presId="urn:microsoft.com/office/officeart/2005/8/layout/hList1"/>
    <dgm:cxn modelId="{36CFD1C1-043E-46F4-9D12-4C0C814A162D}" type="presParOf" srcId="{AA1159C5-2FE3-40CE-9CE6-477D8D4F0C3F}" destId="{486B2868-E59F-4CB7-A282-3CFA61AF2426}"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0A51B92-0F61-4B3A-829F-7068D975DF3B}" type="doc">
      <dgm:prSet loTypeId="urn:microsoft.com/office/officeart/2005/8/layout/pList1#3" loCatId="picture" qsTypeId="urn:microsoft.com/office/officeart/2005/8/quickstyle/simple1" qsCatId="simple" csTypeId="urn:microsoft.com/office/officeart/2005/8/colors/accent1_2" csCatId="accent1" phldr="1"/>
      <dgm:spPr/>
      <dgm:t>
        <a:bodyPr/>
        <a:lstStyle/>
        <a:p>
          <a:endParaRPr lang="en-US"/>
        </a:p>
      </dgm:t>
    </dgm:pt>
    <dgm:pt modelId="{7479DC7E-2D03-419F-B610-180C5627D76B}">
      <dgm:prSet phldrT="[Text]"/>
      <dgm:spPr>
        <a:xfrm>
          <a:off x="5952"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SS, NPS, Atal Pension</a:t>
          </a:r>
          <a:endParaRPr lang="en-US" dirty="0">
            <a:solidFill>
              <a:schemeClr val="bg1"/>
            </a:solidFill>
            <a:latin typeface="Franklin Gothic Medium Cond" panose="020B0606030402020204" pitchFamily="34" charset="0"/>
            <a:ea typeface="+mn-ea"/>
            <a:cs typeface="+mn-cs"/>
          </a:endParaRPr>
        </a:p>
      </dgm:t>
    </dgm:pt>
    <dgm:pt modelId="{6E2376F9-6369-4EE0-95B7-E54F8B749F07}" type="parTrans" cxnId="{71085815-0954-4286-A317-CB08A08128E8}">
      <dgm:prSet/>
      <dgm:spPr/>
      <dgm:t>
        <a:bodyPr/>
        <a:lstStyle/>
        <a:p>
          <a:endParaRPr lang="en-US"/>
        </a:p>
      </dgm:t>
    </dgm:pt>
    <dgm:pt modelId="{8F3D64A3-BC90-4C87-B909-659CD8443CD4}" type="sibTrans" cxnId="{71085815-0954-4286-A317-CB08A08128E8}">
      <dgm:prSet/>
      <dgm:spPr/>
      <dgm:t>
        <a:bodyPr/>
        <a:lstStyle/>
        <a:p>
          <a:endParaRPr lang="en-US"/>
        </a:p>
      </dgm:t>
    </dgm:pt>
    <dgm:pt modelId="{48D2463A-64C8-4AE8-8BCE-44373D9BCEA1}">
      <dgm:prSet phldrT="[Text]"/>
      <dgm:spPr>
        <a:xfrm>
          <a:off x="3121818"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Theory &amp; Types</a:t>
          </a:r>
          <a:endParaRPr lang="en-US" dirty="0">
            <a:solidFill>
              <a:schemeClr val="bg1"/>
            </a:solidFill>
            <a:latin typeface="Franklin Gothic Medium Cond" panose="020B0606030402020204" pitchFamily="34" charset="0"/>
            <a:ea typeface="+mn-ea"/>
            <a:cs typeface="+mn-cs"/>
          </a:endParaRPr>
        </a:p>
      </dgm:t>
    </dgm:pt>
    <dgm:pt modelId="{E96994C5-B9D8-4B3A-A0F9-EE8EE3B74F51}" type="parTrans" cxnId="{6FFFA247-47EF-445C-B902-CEE183A044A6}">
      <dgm:prSet/>
      <dgm:spPr/>
      <dgm:t>
        <a:bodyPr/>
        <a:lstStyle/>
        <a:p>
          <a:endParaRPr lang="en-US"/>
        </a:p>
      </dgm:t>
    </dgm:pt>
    <dgm:pt modelId="{B7F1D8BA-BC36-4779-BB96-652CABD78144}" type="sibTrans" cxnId="{6FFFA247-47EF-445C-B902-CEE183A044A6}">
      <dgm:prSet/>
      <dgm:spPr/>
      <dgm:t>
        <a:bodyPr/>
        <a:lstStyle/>
        <a:p>
          <a:endParaRPr lang="en-US"/>
        </a:p>
      </dgm:t>
    </dgm:pt>
    <dgm:pt modelId="{A225FD66-230B-44FE-B0A2-A1CA49D327A1}">
      <dgm:prSet phldrT="[Text]"/>
      <dgm:spPr>
        <a:xfrm>
          <a:off x="6237684"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History &amp; Nationalization</a:t>
          </a:r>
          <a:endParaRPr lang="en-US" dirty="0">
            <a:solidFill>
              <a:schemeClr val="bg1"/>
            </a:solidFill>
            <a:latin typeface="Franklin Gothic Medium Cond" panose="020B0606030402020204" pitchFamily="34" charset="0"/>
            <a:ea typeface="+mn-ea"/>
            <a:cs typeface="+mn-cs"/>
          </a:endParaRPr>
        </a:p>
      </dgm:t>
    </dgm:pt>
    <dgm:pt modelId="{55AE2616-8F40-4BA9-A200-5B339B115366}" type="parTrans" cxnId="{BF19FFEA-9018-422E-AA5E-370DD8B679B3}">
      <dgm:prSet/>
      <dgm:spPr/>
      <dgm:t>
        <a:bodyPr/>
        <a:lstStyle/>
        <a:p>
          <a:endParaRPr lang="en-US"/>
        </a:p>
      </dgm:t>
    </dgm:pt>
    <dgm:pt modelId="{14DE40D0-0A55-482B-8BCB-10210DEDA085}" type="sibTrans" cxnId="{BF19FFEA-9018-422E-AA5E-370DD8B679B3}">
      <dgm:prSet/>
      <dgm:spPr/>
      <dgm:t>
        <a:bodyPr/>
        <a:lstStyle/>
        <a:p>
          <a:endParaRPr lang="en-US"/>
        </a:p>
      </dgm:t>
    </dgm:pt>
    <dgm:pt modelId="{76E564EE-1088-4FBA-B764-5BFEA784FD6C}">
      <dgm:prSet phldrT="[Text]"/>
      <dgm:spPr>
        <a:xfrm>
          <a:off x="3121818"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IRDA, Powers</a:t>
          </a:r>
          <a:endParaRPr lang="en-US" dirty="0">
            <a:solidFill>
              <a:schemeClr val="bg1"/>
            </a:solidFill>
            <a:latin typeface="Franklin Gothic Medium Cond" panose="020B0606030402020204" pitchFamily="34" charset="0"/>
            <a:ea typeface="+mn-ea"/>
            <a:cs typeface="+mn-cs"/>
          </a:endParaRPr>
        </a:p>
      </dgm:t>
    </dgm:pt>
    <dgm:pt modelId="{6B0460D6-CBCA-423B-8E37-6C757F48EA78}" type="parTrans" cxnId="{DFA6A431-FFE8-4394-B9C7-1A317F54E061}">
      <dgm:prSet/>
      <dgm:spPr/>
      <dgm:t>
        <a:bodyPr/>
        <a:lstStyle/>
        <a:p>
          <a:endParaRPr lang="en-US"/>
        </a:p>
      </dgm:t>
    </dgm:pt>
    <dgm:pt modelId="{EE5EA965-3FC3-473B-9D72-C57C57F633A8}" type="sibTrans" cxnId="{DFA6A431-FFE8-4394-B9C7-1A317F54E061}">
      <dgm:prSet/>
      <dgm:spPr/>
      <dgm:t>
        <a:bodyPr/>
        <a:lstStyle/>
        <a:p>
          <a:endParaRPr lang="en-US"/>
        </a:p>
      </dgm:t>
    </dgm:pt>
    <dgm:pt modelId="{A1599704-8163-4F09-879F-CE5FA913D184}">
      <dgm:prSet phldrT="[Text]"/>
      <dgm:spPr>
        <a:xfrm>
          <a:off x="9353550"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Public sector insurance Co.</a:t>
          </a:r>
          <a:endParaRPr lang="en-US" dirty="0">
            <a:solidFill>
              <a:schemeClr val="bg1"/>
            </a:solidFill>
            <a:latin typeface="Franklin Gothic Medium Cond" panose="020B0606030402020204" pitchFamily="34" charset="0"/>
            <a:ea typeface="+mn-ea"/>
            <a:cs typeface="+mn-cs"/>
          </a:endParaRPr>
        </a:p>
      </dgm:t>
    </dgm:pt>
    <dgm:pt modelId="{59FFC62F-5CBA-4B01-8D68-9FDB83818347}" type="parTrans" cxnId="{F874D3A1-252F-436A-B640-377F660D361B}">
      <dgm:prSet/>
      <dgm:spPr/>
      <dgm:t>
        <a:bodyPr/>
        <a:lstStyle/>
        <a:p>
          <a:endParaRPr lang="en-US"/>
        </a:p>
      </dgm:t>
    </dgm:pt>
    <dgm:pt modelId="{DFC1AD95-21DB-4364-ADC0-4A35850678A4}" type="sibTrans" cxnId="{F874D3A1-252F-436A-B640-377F660D361B}">
      <dgm:prSet/>
      <dgm:spPr/>
      <dgm:t>
        <a:bodyPr/>
        <a:lstStyle/>
        <a:p>
          <a:endParaRPr lang="en-US"/>
        </a:p>
      </dgm:t>
    </dgm:pt>
    <dgm:pt modelId="{43E636FD-DC30-43AE-B79B-6EDEB3946C76}">
      <dgm:prSet phldrT="[Text]"/>
      <dgm:spPr>
        <a:xfrm>
          <a:off x="6237684"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Fin. Inclusion:</a:t>
          </a:r>
        </a:p>
        <a:p>
          <a:r>
            <a:rPr lang="en-US" dirty="0" smtClean="0">
              <a:solidFill>
                <a:schemeClr val="bg1"/>
              </a:solidFill>
              <a:latin typeface="Franklin Gothic Medium Cond" panose="020B0606030402020204" pitchFamily="34" charset="0"/>
              <a:ea typeface="+mn-ea"/>
              <a:cs typeface="+mn-cs"/>
            </a:rPr>
            <a:t>PM JJ &amp; Surksha</a:t>
          </a:r>
          <a:endParaRPr lang="en-US" dirty="0">
            <a:solidFill>
              <a:schemeClr val="bg1"/>
            </a:solidFill>
            <a:latin typeface="Franklin Gothic Medium Cond" panose="020B0606030402020204" pitchFamily="34" charset="0"/>
            <a:ea typeface="+mn-ea"/>
            <a:cs typeface="+mn-cs"/>
          </a:endParaRPr>
        </a:p>
      </dgm:t>
    </dgm:pt>
    <dgm:pt modelId="{6C056FF1-5A7F-4EED-89EF-773F1F921DF5}" type="parTrans" cxnId="{78CF8102-07FD-4808-A18B-DBFEEB607FE6}">
      <dgm:prSet/>
      <dgm:spPr/>
      <dgm:t>
        <a:bodyPr/>
        <a:lstStyle/>
        <a:p>
          <a:endParaRPr lang="en-US"/>
        </a:p>
      </dgm:t>
    </dgm:pt>
    <dgm:pt modelId="{3AE8E3D1-6C33-451F-B5BC-1010BA2DF5CA}" type="sibTrans" cxnId="{78CF8102-07FD-4808-A18B-DBFEEB607FE6}">
      <dgm:prSet/>
      <dgm:spPr/>
      <dgm:t>
        <a:bodyPr/>
        <a:lstStyle/>
        <a:p>
          <a:endParaRPr lang="en-US"/>
        </a:p>
      </dgm:t>
    </dgm:pt>
    <dgm:pt modelId="{DE9D60EE-4908-43F5-A7D5-9E6502EC6308}">
      <dgm:prSet phldrT="[Text]"/>
      <dgm:spPr>
        <a:xfrm>
          <a:off x="9353550" y="5534915"/>
          <a:ext cx="2832497" cy="1050856"/>
        </a:xfrm>
        <a:solidFill>
          <a:srgbClr val="0070C0"/>
        </a:solidFill>
        <a:ln>
          <a:noFill/>
        </a:ln>
        <a:effectLst/>
      </dgm:spPr>
      <dgm:t>
        <a:bodyPr/>
        <a:lstStyle/>
        <a:p>
          <a:r>
            <a:rPr lang="en-US" dirty="0" smtClean="0">
              <a:solidFill>
                <a:schemeClr val="bg1"/>
              </a:solidFill>
              <a:latin typeface="Franklin Gothic Medium Cond" panose="020B0606030402020204" pitchFamily="34" charset="0"/>
              <a:ea typeface="+mn-ea"/>
              <a:cs typeface="+mn-cs"/>
            </a:rPr>
            <a:t>Intermediaries &amp; Ombudsman</a:t>
          </a:r>
          <a:endParaRPr lang="en-US" dirty="0">
            <a:solidFill>
              <a:schemeClr val="bg1"/>
            </a:solidFill>
            <a:latin typeface="Franklin Gothic Medium Cond" panose="020B0606030402020204" pitchFamily="34" charset="0"/>
            <a:ea typeface="+mn-ea"/>
            <a:cs typeface="+mn-cs"/>
          </a:endParaRPr>
        </a:p>
      </dgm:t>
    </dgm:pt>
    <dgm:pt modelId="{6C3C1C85-2636-47BD-AC83-B7430FC89F9E}" type="parTrans" cxnId="{668B6E14-598C-4FCA-9EF9-118B660B0B5B}">
      <dgm:prSet/>
      <dgm:spPr/>
      <dgm:t>
        <a:bodyPr/>
        <a:lstStyle/>
        <a:p>
          <a:endParaRPr lang="en-US"/>
        </a:p>
      </dgm:t>
    </dgm:pt>
    <dgm:pt modelId="{893FFAE3-A4A3-4AF4-B452-28C236769CC8}" type="sibTrans" cxnId="{668B6E14-598C-4FCA-9EF9-118B660B0B5B}">
      <dgm:prSet/>
      <dgm:spPr/>
      <dgm:t>
        <a:bodyPr/>
        <a:lstStyle/>
        <a:p>
          <a:endParaRPr lang="en-US"/>
        </a:p>
      </dgm:t>
    </dgm:pt>
    <dgm:pt modelId="{FD16F971-0A7A-4E16-A1D0-5C8AFB63A4CB}">
      <dgm:prSet phldrT="[Text]"/>
      <dgm:spPr>
        <a:xfrm>
          <a:off x="5952"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49% FDI: Pro-Cons</a:t>
          </a:r>
          <a:endParaRPr lang="en-US" dirty="0">
            <a:solidFill>
              <a:schemeClr val="bg1"/>
            </a:solidFill>
            <a:latin typeface="Franklin Gothic Medium Cond" panose="020B0606030402020204" pitchFamily="34" charset="0"/>
            <a:ea typeface="+mn-ea"/>
            <a:cs typeface="+mn-cs"/>
          </a:endParaRPr>
        </a:p>
      </dgm:t>
    </dgm:pt>
    <dgm:pt modelId="{1B3C1500-7973-4383-B20E-ACF96CD7B6E1}" type="parTrans" cxnId="{511CB14E-6616-49CE-B1DC-CDDE453A3851}">
      <dgm:prSet/>
      <dgm:spPr/>
      <dgm:t>
        <a:bodyPr/>
        <a:lstStyle/>
        <a:p>
          <a:endParaRPr lang="en-US"/>
        </a:p>
      </dgm:t>
    </dgm:pt>
    <dgm:pt modelId="{CE790B00-04D5-4A2D-AE39-2EF5760F296C}" type="sibTrans" cxnId="{511CB14E-6616-49CE-B1DC-CDDE453A3851}">
      <dgm:prSet/>
      <dgm:spPr/>
      <dgm:t>
        <a:bodyPr/>
        <a:lstStyle/>
        <a:p>
          <a:endParaRPr lang="en-US"/>
        </a:p>
      </dgm:t>
    </dgm:pt>
    <dgm:pt modelId="{BE31EC13-226A-4C90-BDCD-CBFEBDC9B905}" type="pres">
      <dgm:prSet presAssocID="{F0A51B92-0F61-4B3A-829F-7068D975DF3B}" presName="Name0" presStyleCnt="0">
        <dgm:presLayoutVars>
          <dgm:dir/>
          <dgm:resizeHandles val="exact"/>
        </dgm:presLayoutVars>
      </dgm:prSet>
      <dgm:spPr/>
      <dgm:t>
        <a:bodyPr/>
        <a:lstStyle/>
        <a:p>
          <a:endParaRPr lang="en-US"/>
        </a:p>
      </dgm:t>
    </dgm:pt>
    <dgm:pt modelId="{7F55E1B6-B56E-479E-B8D0-07A90E414D34}" type="pres">
      <dgm:prSet presAssocID="{7479DC7E-2D03-419F-B610-180C5627D76B}" presName="compNode" presStyleCnt="0"/>
      <dgm:spPr/>
    </dgm:pt>
    <dgm:pt modelId="{43628663-F906-4F95-BD29-3E5EE23BF35A}" type="pres">
      <dgm:prSet presAssocID="{7479DC7E-2D03-419F-B610-180C5627D76B}" presName="pictRect" presStyleLbl="node1" presStyleIdx="0" presStyleCnt="8"/>
      <dgm:spPr>
        <a:xfrm>
          <a:off x="5952" y="297627"/>
          <a:ext cx="2832497" cy="1951590"/>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pt>
    <dgm:pt modelId="{FD357520-FD5E-4FEF-AE4C-37B2C3158F5C}" type="pres">
      <dgm:prSet presAssocID="{7479DC7E-2D03-419F-B610-180C5627D76B}" presName="textRect" presStyleLbl="revTx" presStyleIdx="0" presStyleCnt="8">
        <dgm:presLayoutVars>
          <dgm:bulletEnabled val="1"/>
        </dgm:presLayoutVars>
      </dgm:prSet>
      <dgm:spPr>
        <a:prstGeom prst="rect">
          <a:avLst/>
        </a:prstGeom>
      </dgm:spPr>
      <dgm:t>
        <a:bodyPr/>
        <a:lstStyle/>
        <a:p>
          <a:endParaRPr lang="en-US"/>
        </a:p>
      </dgm:t>
    </dgm:pt>
    <dgm:pt modelId="{B483B44B-13A7-4B4A-A35C-01BFC6280CB3}" type="pres">
      <dgm:prSet presAssocID="{8F3D64A3-BC90-4C87-B909-659CD8443CD4}" presName="sibTrans" presStyleLbl="sibTrans2D1" presStyleIdx="0" presStyleCnt="0"/>
      <dgm:spPr/>
      <dgm:t>
        <a:bodyPr/>
        <a:lstStyle/>
        <a:p>
          <a:endParaRPr lang="en-US"/>
        </a:p>
      </dgm:t>
    </dgm:pt>
    <dgm:pt modelId="{1C2B9F15-5ACF-4DB3-8D94-9B450317F09E}" type="pres">
      <dgm:prSet presAssocID="{48D2463A-64C8-4AE8-8BCE-44373D9BCEA1}" presName="compNode" presStyleCnt="0"/>
      <dgm:spPr/>
    </dgm:pt>
    <dgm:pt modelId="{47AA52B6-4939-49F7-A8C3-D8CBDDF13E91}" type="pres">
      <dgm:prSet presAssocID="{48D2463A-64C8-4AE8-8BCE-44373D9BCEA1}" presName="pictRect" presStyleLbl="node1" presStyleIdx="1" presStyleCnt="8"/>
      <dgm:spPr>
        <a:xfrm>
          <a:off x="3121818" y="297627"/>
          <a:ext cx="2832497" cy="1951590"/>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gm:spPr>
    </dgm:pt>
    <dgm:pt modelId="{257B642A-83C7-4E4C-9EB0-6FC85221AC8B}" type="pres">
      <dgm:prSet presAssocID="{48D2463A-64C8-4AE8-8BCE-44373D9BCEA1}" presName="textRect" presStyleLbl="revTx" presStyleIdx="1" presStyleCnt="8">
        <dgm:presLayoutVars>
          <dgm:bulletEnabled val="1"/>
        </dgm:presLayoutVars>
      </dgm:prSet>
      <dgm:spPr>
        <a:prstGeom prst="rect">
          <a:avLst/>
        </a:prstGeom>
      </dgm:spPr>
      <dgm:t>
        <a:bodyPr/>
        <a:lstStyle/>
        <a:p>
          <a:endParaRPr lang="en-US"/>
        </a:p>
      </dgm:t>
    </dgm:pt>
    <dgm:pt modelId="{C9316198-7A07-400E-8184-A553DEF56974}" type="pres">
      <dgm:prSet presAssocID="{B7F1D8BA-BC36-4779-BB96-652CABD78144}" presName="sibTrans" presStyleLbl="sibTrans2D1" presStyleIdx="0" presStyleCnt="0"/>
      <dgm:spPr/>
      <dgm:t>
        <a:bodyPr/>
        <a:lstStyle/>
        <a:p>
          <a:endParaRPr lang="en-US"/>
        </a:p>
      </dgm:t>
    </dgm:pt>
    <dgm:pt modelId="{B1FB3F33-4822-4655-BF19-F69DDE3A97B8}" type="pres">
      <dgm:prSet presAssocID="{A225FD66-230B-44FE-B0A2-A1CA49D327A1}" presName="compNode" presStyleCnt="0"/>
      <dgm:spPr/>
    </dgm:pt>
    <dgm:pt modelId="{00AB43A7-C77B-4980-9518-86F4ABC6F820}" type="pres">
      <dgm:prSet presAssocID="{A225FD66-230B-44FE-B0A2-A1CA49D327A1}" presName="pictRect" presStyleLbl="node1" presStyleIdx="2" presStyleCnt="8"/>
      <dgm:spPr>
        <a:xfrm>
          <a:off x="6237684" y="297627"/>
          <a:ext cx="2832497" cy="1951590"/>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AED48EF-FE52-4590-9823-57500140A566}" type="pres">
      <dgm:prSet presAssocID="{A225FD66-230B-44FE-B0A2-A1CA49D327A1}" presName="textRect" presStyleLbl="revTx" presStyleIdx="2" presStyleCnt="8">
        <dgm:presLayoutVars>
          <dgm:bulletEnabled val="1"/>
        </dgm:presLayoutVars>
      </dgm:prSet>
      <dgm:spPr>
        <a:prstGeom prst="rect">
          <a:avLst/>
        </a:prstGeom>
      </dgm:spPr>
      <dgm:t>
        <a:bodyPr/>
        <a:lstStyle/>
        <a:p>
          <a:endParaRPr lang="en-US"/>
        </a:p>
      </dgm:t>
    </dgm:pt>
    <dgm:pt modelId="{C621D300-0BE8-478F-BB59-5EF4C71B0AF6}" type="pres">
      <dgm:prSet presAssocID="{14DE40D0-0A55-482B-8BCB-10210DEDA085}" presName="sibTrans" presStyleLbl="sibTrans2D1" presStyleIdx="0" presStyleCnt="0"/>
      <dgm:spPr/>
      <dgm:t>
        <a:bodyPr/>
        <a:lstStyle/>
        <a:p>
          <a:endParaRPr lang="en-US"/>
        </a:p>
      </dgm:t>
    </dgm:pt>
    <dgm:pt modelId="{D53C79EB-0B71-46DB-A361-FBA88A1F9CEF}" type="pres">
      <dgm:prSet presAssocID="{A1599704-8163-4F09-879F-CE5FA913D184}" presName="compNode" presStyleCnt="0"/>
      <dgm:spPr/>
    </dgm:pt>
    <dgm:pt modelId="{8783821B-07EE-47C2-A0F3-194EA0022B79}" type="pres">
      <dgm:prSet presAssocID="{A1599704-8163-4F09-879F-CE5FA913D184}" presName="pictRect" presStyleLbl="node1" presStyleIdx="3" presStyleCnt="8"/>
      <dgm:spPr>
        <a:xfrm>
          <a:off x="9353550" y="297627"/>
          <a:ext cx="2832497" cy="1951590"/>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gm:spPr>
    </dgm:pt>
    <dgm:pt modelId="{7236D9DB-C6A3-4E97-96BD-25622CA4E551}" type="pres">
      <dgm:prSet presAssocID="{A1599704-8163-4F09-879F-CE5FA913D184}" presName="textRect" presStyleLbl="revTx" presStyleIdx="3" presStyleCnt="8">
        <dgm:presLayoutVars>
          <dgm:bulletEnabled val="1"/>
        </dgm:presLayoutVars>
      </dgm:prSet>
      <dgm:spPr>
        <a:prstGeom prst="rect">
          <a:avLst/>
        </a:prstGeom>
      </dgm:spPr>
      <dgm:t>
        <a:bodyPr/>
        <a:lstStyle/>
        <a:p>
          <a:endParaRPr lang="en-US"/>
        </a:p>
      </dgm:t>
    </dgm:pt>
    <dgm:pt modelId="{9DCF82A3-8406-4758-9BEB-99D6762D9BFA}" type="pres">
      <dgm:prSet presAssocID="{DFC1AD95-21DB-4364-ADC0-4A35850678A4}" presName="sibTrans" presStyleLbl="sibTrans2D1" presStyleIdx="0" presStyleCnt="0"/>
      <dgm:spPr/>
      <dgm:t>
        <a:bodyPr/>
        <a:lstStyle/>
        <a:p>
          <a:endParaRPr lang="en-US"/>
        </a:p>
      </dgm:t>
    </dgm:pt>
    <dgm:pt modelId="{B1D362EA-750E-47EB-BB03-A9A9DF17FDAB}" type="pres">
      <dgm:prSet presAssocID="{76E564EE-1088-4FBA-B764-5BFEA784FD6C}" presName="compNode" presStyleCnt="0"/>
      <dgm:spPr/>
    </dgm:pt>
    <dgm:pt modelId="{EA52E7B3-E09E-402F-B2B5-4E8408A5DEAF}" type="pres">
      <dgm:prSet presAssocID="{76E564EE-1088-4FBA-B764-5BFEA784FD6C}" presName="pictRect" presStyleLbl="node1" presStyleIdx="4" presStyleCnt="8"/>
      <dgm:spPr>
        <a:xfrm>
          <a:off x="3121818" y="3583324"/>
          <a:ext cx="2832497" cy="1951590"/>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F18225BF-0EFA-4F78-8401-4480D770A2BE}" type="pres">
      <dgm:prSet presAssocID="{76E564EE-1088-4FBA-B764-5BFEA784FD6C}" presName="textRect" presStyleLbl="revTx" presStyleIdx="4" presStyleCnt="8">
        <dgm:presLayoutVars>
          <dgm:bulletEnabled val="1"/>
        </dgm:presLayoutVars>
      </dgm:prSet>
      <dgm:spPr>
        <a:prstGeom prst="rect">
          <a:avLst/>
        </a:prstGeom>
      </dgm:spPr>
      <dgm:t>
        <a:bodyPr/>
        <a:lstStyle/>
        <a:p>
          <a:endParaRPr lang="en-US"/>
        </a:p>
      </dgm:t>
    </dgm:pt>
    <dgm:pt modelId="{B6042F03-9320-417F-A965-1764B5BAEFA3}" type="pres">
      <dgm:prSet presAssocID="{EE5EA965-3FC3-473B-9D72-C57C57F633A8}" presName="sibTrans" presStyleLbl="sibTrans2D1" presStyleIdx="0" presStyleCnt="0"/>
      <dgm:spPr/>
      <dgm:t>
        <a:bodyPr/>
        <a:lstStyle/>
        <a:p>
          <a:endParaRPr lang="en-US"/>
        </a:p>
      </dgm:t>
    </dgm:pt>
    <dgm:pt modelId="{FAB6CB74-588F-4A6E-9B66-8F97428FB86D}" type="pres">
      <dgm:prSet presAssocID="{FD16F971-0A7A-4E16-A1D0-5C8AFB63A4CB}" presName="compNode" presStyleCnt="0"/>
      <dgm:spPr/>
    </dgm:pt>
    <dgm:pt modelId="{FD5B68C8-CC74-4DCF-AB19-5D3568456154}" type="pres">
      <dgm:prSet presAssocID="{FD16F971-0A7A-4E16-A1D0-5C8AFB63A4CB}" presName="pictRect" presStyleLbl="node1" presStyleIdx="5" presStyleCnt="8"/>
      <dgm:spPr>
        <a:blipFill rotWithShape="1">
          <a:blip xmlns:r="http://schemas.openxmlformats.org/officeDocument/2006/relationships" r:embed="rId6"/>
          <a:stretch>
            <a:fillRect/>
          </a:stretch>
        </a:blipFill>
      </dgm:spPr>
    </dgm:pt>
    <dgm:pt modelId="{ECEFA422-AE72-4975-B439-84379562AFA0}" type="pres">
      <dgm:prSet presAssocID="{FD16F971-0A7A-4E16-A1D0-5C8AFB63A4CB}" presName="textRect" presStyleLbl="revTx" presStyleIdx="5" presStyleCnt="8">
        <dgm:presLayoutVars>
          <dgm:bulletEnabled val="1"/>
        </dgm:presLayoutVars>
      </dgm:prSet>
      <dgm:spPr>
        <a:prstGeom prst="rect">
          <a:avLst/>
        </a:prstGeom>
      </dgm:spPr>
      <dgm:t>
        <a:bodyPr/>
        <a:lstStyle/>
        <a:p>
          <a:endParaRPr lang="en-US"/>
        </a:p>
      </dgm:t>
    </dgm:pt>
    <dgm:pt modelId="{5D34B141-1ED3-4FDD-96CF-9C905F3946E2}" type="pres">
      <dgm:prSet presAssocID="{CE790B00-04D5-4A2D-AE39-2EF5760F296C}" presName="sibTrans" presStyleLbl="sibTrans2D1" presStyleIdx="0" presStyleCnt="0"/>
      <dgm:spPr/>
      <dgm:t>
        <a:bodyPr/>
        <a:lstStyle/>
        <a:p>
          <a:endParaRPr lang="en-US"/>
        </a:p>
      </dgm:t>
    </dgm:pt>
    <dgm:pt modelId="{2FA0102A-D0C8-4ECD-A7CE-1B1E9B682D3D}" type="pres">
      <dgm:prSet presAssocID="{43E636FD-DC30-43AE-B79B-6EDEB3946C76}" presName="compNode" presStyleCnt="0"/>
      <dgm:spPr/>
    </dgm:pt>
    <dgm:pt modelId="{49095E72-4E96-4389-B232-5F2A451D41C2}" type="pres">
      <dgm:prSet presAssocID="{43E636FD-DC30-43AE-B79B-6EDEB3946C76}" presName="pictRect" presStyleLbl="node1" presStyleIdx="6" presStyleCnt="8" custScaleX="74987"/>
      <dgm:spPr>
        <a:xfrm>
          <a:off x="6237684" y="3583324"/>
          <a:ext cx="2832497" cy="1951590"/>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gm:spPr>
    </dgm:pt>
    <dgm:pt modelId="{A9F079A9-1CB5-417E-A48F-DFA9953451DB}" type="pres">
      <dgm:prSet presAssocID="{43E636FD-DC30-43AE-B79B-6EDEB3946C76}" presName="textRect" presStyleLbl="revTx" presStyleIdx="6" presStyleCnt="8" custLinFactNeighborY="-8701">
        <dgm:presLayoutVars>
          <dgm:bulletEnabled val="1"/>
        </dgm:presLayoutVars>
      </dgm:prSet>
      <dgm:spPr>
        <a:prstGeom prst="rect">
          <a:avLst/>
        </a:prstGeom>
      </dgm:spPr>
      <dgm:t>
        <a:bodyPr/>
        <a:lstStyle/>
        <a:p>
          <a:endParaRPr lang="en-US"/>
        </a:p>
      </dgm:t>
    </dgm:pt>
    <dgm:pt modelId="{621F8F92-24F8-4403-8B34-7149050CC493}" type="pres">
      <dgm:prSet presAssocID="{3AE8E3D1-6C33-451F-B5BC-1010BA2DF5CA}" presName="sibTrans" presStyleLbl="sibTrans2D1" presStyleIdx="0" presStyleCnt="0"/>
      <dgm:spPr/>
      <dgm:t>
        <a:bodyPr/>
        <a:lstStyle/>
        <a:p>
          <a:endParaRPr lang="en-US"/>
        </a:p>
      </dgm:t>
    </dgm:pt>
    <dgm:pt modelId="{72D9FFC7-1F93-490A-9E37-95E63AA60897}" type="pres">
      <dgm:prSet presAssocID="{DE9D60EE-4908-43F5-A7D5-9E6502EC6308}" presName="compNode" presStyleCnt="0"/>
      <dgm:spPr/>
    </dgm:pt>
    <dgm:pt modelId="{43498343-F7F0-4842-8E6A-DDA26FAD3935}" type="pres">
      <dgm:prSet presAssocID="{DE9D60EE-4908-43F5-A7D5-9E6502EC6308}" presName="pictRect" presStyleLbl="node1" presStyleIdx="7" presStyleCnt="8" custScaleX="76121"/>
      <dgm:spPr>
        <a:xfrm>
          <a:off x="9353550" y="3583324"/>
          <a:ext cx="2832497" cy="1951590"/>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gm:spPr>
    </dgm:pt>
    <dgm:pt modelId="{D85A74A3-EC26-4006-9B2A-FEFD84823931}" type="pres">
      <dgm:prSet presAssocID="{DE9D60EE-4908-43F5-A7D5-9E6502EC6308}" presName="textRect" presStyleLbl="revTx" presStyleIdx="7" presStyleCnt="8">
        <dgm:presLayoutVars>
          <dgm:bulletEnabled val="1"/>
        </dgm:presLayoutVars>
      </dgm:prSet>
      <dgm:spPr>
        <a:prstGeom prst="rect">
          <a:avLst/>
        </a:prstGeom>
      </dgm:spPr>
      <dgm:t>
        <a:bodyPr/>
        <a:lstStyle/>
        <a:p>
          <a:endParaRPr lang="en-US"/>
        </a:p>
      </dgm:t>
    </dgm:pt>
  </dgm:ptLst>
  <dgm:cxnLst>
    <dgm:cxn modelId="{3278152B-8EF2-422D-9BB1-FF4AFE628D67}" type="presOf" srcId="{48D2463A-64C8-4AE8-8BCE-44373D9BCEA1}" destId="{257B642A-83C7-4E4C-9EB0-6FC85221AC8B}" srcOrd="0" destOrd="0" presId="urn:microsoft.com/office/officeart/2005/8/layout/pList1#3"/>
    <dgm:cxn modelId="{DFA6A431-FFE8-4394-B9C7-1A317F54E061}" srcId="{F0A51B92-0F61-4B3A-829F-7068D975DF3B}" destId="{76E564EE-1088-4FBA-B764-5BFEA784FD6C}" srcOrd="4" destOrd="0" parTransId="{6B0460D6-CBCA-423B-8E37-6C757F48EA78}" sibTransId="{EE5EA965-3FC3-473B-9D72-C57C57F633A8}"/>
    <dgm:cxn modelId="{99D4DD81-3AC8-4F4F-A615-983109EE716A}" type="presOf" srcId="{3AE8E3D1-6C33-451F-B5BC-1010BA2DF5CA}" destId="{621F8F92-24F8-4403-8B34-7149050CC493}" srcOrd="0" destOrd="0" presId="urn:microsoft.com/office/officeart/2005/8/layout/pList1#3"/>
    <dgm:cxn modelId="{6533B5F4-A687-4610-824E-40FE7106030C}" type="presOf" srcId="{FD16F971-0A7A-4E16-A1D0-5C8AFB63A4CB}" destId="{ECEFA422-AE72-4975-B439-84379562AFA0}" srcOrd="0" destOrd="0" presId="urn:microsoft.com/office/officeart/2005/8/layout/pList1#3"/>
    <dgm:cxn modelId="{9CD8F7CF-E817-4FEC-ABDC-C72FFAB44781}" type="presOf" srcId="{43E636FD-DC30-43AE-B79B-6EDEB3946C76}" destId="{A9F079A9-1CB5-417E-A48F-DFA9953451DB}" srcOrd="0" destOrd="0" presId="urn:microsoft.com/office/officeart/2005/8/layout/pList1#3"/>
    <dgm:cxn modelId="{AEFB83AA-4698-44DB-9980-5BB804DBF476}" type="presOf" srcId="{7479DC7E-2D03-419F-B610-180C5627D76B}" destId="{FD357520-FD5E-4FEF-AE4C-37B2C3158F5C}" srcOrd="0" destOrd="0" presId="urn:microsoft.com/office/officeart/2005/8/layout/pList1#3"/>
    <dgm:cxn modelId="{511CB14E-6616-49CE-B1DC-CDDE453A3851}" srcId="{F0A51B92-0F61-4B3A-829F-7068D975DF3B}" destId="{FD16F971-0A7A-4E16-A1D0-5C8AFB63A4CB}" srcOrd="5" destOrd="0" parTransId="{1B3C1500-7973-4383-B20E-ACF96CD7B6E1}" sibTransId="{CE790B00-04D5-4A2D-AE39-2EF5760F296C}"/>
    <dgm:cxn modelId="{BF19FFEA-9018-422E-AA5E-370DD8B679B3}" srcId="{F0A51B92-0F61-4B3A-829F-7068D975DF3B}" destId="{A225FD66-230B-44FE-B0A2-A1CA49D327A1}" srcOrd="2" destOrd="0" parTransId="{55AE2616-8F40-4BA9-A200-5B339B115366}" sibTransId="{14DE40D0-0A55-482B-8BCB-10210DEDA085}"/>
    <dgm:cxn modelId="{81CE2A32-E01C-4F71-B2AA-83EF6AA10FE4}" type="presOf" srcId="{DFC1AD95-21DB-4364-ADC0-4A35850678A4}" destId="{9DCF82A3-8406-4758-9BEB-99D6762D9BFA}" srcOrd="0" destOrd="0" presId="urn:microsoft.com/office/officeart/2005/8/layout/pList1#3"/>
    <dgm:cxn modelId="{78CF8102-07FD-4808-A18B-DBFEEB607FE6}" srcId="{F0A51B92-0F61-4B3A-829F-7068D975DF3B}" destId="{43E636FD-DC30-43AE-B79B-6EDEB3946C76}" srcOrd="6" destOrd="0" parTransId="{6C056FF1-5A7F-4EED-89EF-773F1F921DF5}" sibTransId="{3AE8E3D1-6C33-451F-B5BC-1010BA2DF5CA}"/>
    <dgm:cxn modelId="{1D74DDA7-342A-49ED-BF52-32A53B5CF3B3}" type="presOf" srcId="{A225FD66-230B-44FE-B0A2-A1CA49D327A1}" destId="{2AED48EF-FE52-4590-9823-57500140A566}" srcOrd="0" destOrd="0" presId="urn:microsoft.com/office/officeart/2005/8/layout/pList1#3"/>
    <dgm:cxn modelId="{9A748BCD-A646-4598-A79A-A302A6CD6597}" type="presOf" srcId="{CE790B00-04D5-4A2D-AE39-2EF5760F296C}" destId="{5D34B141-1ED3-4FDD-96CF-9C905F3946E2}" srcOrd="0" destOrd="0" presId="urn:microsoft.com/office/officeart/2005/8/layout/pList1#3"/>
    <dgm:cxn modelId="{71085815-0954-4286-A317-CB08A08128E8}" srcId="{F0A51B92-0F61-4B3A-829F-7068D975DF3B}" destId="{7479DC7E-2D03-419F-B610-180C5627D76B}" srcOrd="0" destOrd="0" parTransId="{6E2376F9-6369-4EE0-95B7-E54F8B749F07}" sibTransId="{8F3D64A3-BC90-4C87-B909-659CD8443CD4}"/>
    <dgm:cxn modelId="{668B6E14-598C-4FCA-9EF9-118B660B0B5B}" srcId="{F0A51B92-0F61-4B3A-829F-7068D975DF3B}" destId="{DE9D60EE-4908-43F5-A7D5-9E6502EC6308}" srcOrd="7" destOrd="0" parTransId="{6C3C1C85-2636-47BD-AC83-B7430FC89F9E}" sibTransId="{893FFAE3-A4A3-4AF4-B452-28C236769CC8}"/>
    <dgm:cxn modelId="{DBCB4A4C-78E8-4821-A0D2-D3D02062B59D}" type="presOf" srcId="{A1599704-8163-4F09-879F-CE5FA913D184}" destId="{7236D9DB-C6A3-4E97-96BD-25622CA4E551}" srcOrd="0" destOrd="0" presId="urn:microsoft.com/office/officeart/2005/8/layout/pList1#3"/>
    <dgm:cxn modelId="{7AAF801A-D7D9-4525-BC7C-056AE166B5A8}" type="presOf" srcId="{DE9D60EE-4908-43F5-A7D5-9E6502EC6308}" destId="{D85A74A3-EC26-4006-9B2A-FEFD84823931}" srcOrd="0" destOrd="0" presId="urn:microsoft.com/office/officeart/2005/8/layout/pList1#3"/>
    <dgm:cxn modelId="{546D4469-829F-4CA7-9423-1317B0A52B92}" type="presOf" srcId="{F0A51B92-0F61-4B3A-829F-7068D975DF3B}" destId="{BE31EC13-226A-4C90-BDCD-CBFEBDC9B905}" srcOrd="0" destOrd="0" presId="urn:microsoft.com/office/officeart/2005/8/layout/pList1#3"/>
    <dgm:cxn modelId="{D7C74687-30C7-48B8-B9EA-1993D9DDBADA}" type="presOf" srcId="{EE5EA965-3FC3-473B-9D72-C57C57F633A8}" destId="{B6042F03-9320-417F-A965-1764B5BAEFA3}" srcOrd="0" destOrd="0" presId="urn:microsoft.com/office/officeart/2005/8/layout/pList1#3"/>
    <dgm:cxn modelId="{5A4B421F-9573-43B9-A62A-BB01376453B7}" type="presOf" srcId="{8F3D64A3-BC90-4C87-B909-659CD8443CD4}" destId="{B483B44B-13A7-4B4A-A35C-01BFC6280CB3}" srcOrd="0" destOrd="0" presId="urn:microsoft.com/office/officeart/2005/8/layout/pList1#3"/>
    <dgm:cxn modelId="{6FFFA247-47EF-445C-B902-CEE183A044A6}" srcId="{F0A51B92-0F61-4B3A-829F-7068D975DF3B}" destId="{48D2463A-64C8-4AE8-8BCE-44373D9BCEA1}" srcOrd="1" destOrd="0" parTransId="{E96994C5-B9D8-4B3A-A0F9-EE8EE3B74F51}" sibTransId="{B7F1D8BA-BC36-4779-BB96-652CABD78144}"/>
    <dgm:cxn modelId="{51EDD441-8576-4FF7-8C7C-2BBE50A070E3}" type="presOf" srcId="{76E564EE-1088-4FBA-B764-5BFEA784FD6C}" destId="{F18225BF-0EFA-4F78-8401-4480D770A2BE}" srcOrd="0" destOrd="0" presId="urn:microsoft.com/office/officeart/2005/8/layout/pList1#3"/>
    <dgm:cxn modelId="{F874D3A1-252F-436A-B640-377F660D361B}" srcId="{F0A51B92-0F61-4B3A-829F-7068D975DF3B}" destId="{A1599704-8163-4F09-879F-CE5FA913D184}" srcOrd="3" destOrd="0" parTransId="{59FFC62F-5CBA-4B01-8D68-9FDB83818347}" sibTransId="{DFC1AD95-21DB-4364-ADC0-4A35850678A4}"/>
    <dgm:cxn modelId="{768CAC52-1101-4DE2-ACF0-EC497AC367F7}" type="presOf" srcId="{B7F1D8BA-BC36-4779-BB96-652CABD78144}" destId="{C9316198-7A07-400E-8184-A553DEF56974}" srcOrd="0" destOrd="0" presId="urn:microsoft.com/office/officeart/2005/8/layout/pList1#3"/>
    <dgm:cxn modelId="{6DA586FA-AAA2-46FD-9410-D6DA4C0EA18C}" type="presOf" srcId="{14DE40D0-0A55-482B-8BCB-10210DEDA085}" destId="{C621D300-0BE8-478F-BB59-5EF4C71B0AF6}" srcOrd="0" destOrd="0" presId="urn:microsoft.com/office/officeart/2005/8/layout/pList1#3"/>
    <dgm:cxn modelId="{834911E5-EA77-4C26-8664-821462DA0C5B}" type="presParOf" srcId="{BE31EC13-226A-4C90-BDCD-CBFEBDC9B905}" destId="{7F55E1B6-B56E-479E-B8D0-07A90E414D34}" srcOrd="0" destOrd="0" presId="urn:microsoft.com/office/officeart/2005/8/layout/pList1#3"/>
    <dgm:cxn modelId="{803397F9-92A3-450A-9B15-EF715B22D117}" type="presParOf" srcId="{7F55E1B6-B56E-479E-B8D0-07A90E414D34}" destId="{43628663-F906-4F95-BD29-3E5EE23BF35A}" srcOrd="0" destOrd="0" presId="urn:microsoft.com/office/officeart/2005/8/layout/pList1#3"/>
    <dgm:cxn modelId="{11A839A3-E342-41AC-A1E1-5542C7807822}" type="presParOf" srcId="{7F55E1B6-B56E-479E-B8D0-07A90E414D34}" destId="{FD357520-FD5E-4FEF-AE4C-37B2C3158F5C}" srcOrd="1" destOrd="0" presId="urn:microsoft.com/office/officeart/2005/8/layout/pList1#3"/>
    <dgm:cxn modelId="{B1B75A0B-BDF8-46A6-A1FC-F3C0781202FA}" type="presParOf" srcId="{BE31EC13-226A-4C90-BDCD-CBFEBDC9B905}" destId="{B483B44B-13A7-4B4A-A35C-01BFC6280CB3}" srcOrd="1" destOrd="0" presId="urn:microsoft.com/office/officeart/2005/8/layout/pList1#3"/>
    <dgm:cxn modelId="{D7CCF13B-3DA1-479E-A8B0-5ACA0033D380}" type="presParOf" srcId="{BE31EC13-226A-4C90-BDCD-CBFEBDC9B905}" destId="{1C2B9F15-5ACF-4DB3-8D94-9B450317F09E}" srcOrd="2" destOrd="0" presId="urn:microsoft.com/office/officeart/2005/8/layout/pList1#3"/>
    <dgm:cxn modelId="{5C6058B3-6F0C-44A9-BDC6-9EC90B3E5F05}" type="presParOf" srcId="{1C2B9F15-5ACF-4DB3-8D94-9B450317F09E}" destId="{47AA52B6-4939-49F7-A8C3-D8CBDDF13E91}" srcOrd="0" destOrd="0" presId="urn:microsoft.com/office/officeart/2005/8/layout/pList1#3"/>
    <dgm:cxn modelId="{2B283BF5-B310-43C9-9174-EAA8A4A716EA}" type="presParOf" srcId="{1C2B9F15-5ACF-4DB3-8D94-9B450317F09E}" destId="{257B642A-83C7-4E4C-9EB0-6FC85221AC8B}" srcOrd="1" destOrd="0" presId="urn:microsoft.com/office/officeart/2005/8/layout/pList1#3"/>
    <dgm:cxn modelId="{96CF9139-7DAC-4721-B974-BDECB855500C}" type="presParOf" srcId="{BE31EC13-226A-4C90-BDCD-CBFEBDC9B905}" destId="{C9316198-7A07-400E-8184-A553DEF56974}" srcOrd="3" destOrd="0" presId="urn:microsoft.com/office/officeart/2005/8/layout/pList1#3"/>
    <dgm:cxn modelId="{DAEB649F-23D7-4AD1-881E-7A9F0BFA5675}" type="presParOf" srcId="{BE31EC13-226A-4C90-BDCD-CBFEBDC9B905}" destId="{B1FB3F33-4822-4655-BF19-F69DDE3A97B8}" srcOrd="4" destOrd="0" presId="urn:microsoft.com/office/officeart/2005/8/layout/pList1#3"/>
    <dgm:cxn modelId="{F9ADFEF3-3C41-4585-9041-CAA43FD1A3B2}" type="presParOf" srcId="{B1FB3F33-4822-4655-BF19-F69DDE3A97B8}" destId="{00AB43A7-C77B-4980-9518-86F4ABC6F820}" srcOrd="0" destOrd="0" presId="urn:microsoft.com/office/officeart/2005/8/layout/pList1#3"/>
    <dgm:cxn modelId="{EB08EE5F-75F8-4D81-87DE-EBD01862BA78}" type="presParOf" srcId="{B1FB3F33-4822-4655-BF19-F69DDE3A97B8}" destId="{2AED48EF-FE52-4590-9823-57500140A566}" srcOrd="1" destOrd="0" presId="urn:microsoft.com/office/officeart/2005/8/layout/pList1#3"/>
    <dgm:cxn modelId="{2B5FD00F-3521-4FD5-AE2C-7301A1C1414C}" type="presParOf" srcId="{BE31EC13-226A-4C90-BDCD-CBFEBDC9B905}" destId="{C621D300-0BE8-478F-BB59-5EF4C71B0AF6}" srcOrd="5" destOrd="0" presId="urn:microsoft.com/office/officeart/2005/8/layout/pList1#3"/>
    <dgm:cxn modelId="{0EB46100-2201-431B-ACF1-7B54009DC49E}" type="presParOf" srcId="{BE31EC13-226A-4C90-BDCD-CBFEBDC9B905}" destId="{D53C79EB-0B71-46DB-A361-FBA88A1F9CEF}" srcOrd="6" destOrd="0" presId="urn:microsoft.com/office/officeart/2005/8/layout/pList1#3"/>
    <dgm:cxn modelId="{A9A496D7-67D0-4DE5-85B7-6A961CB3DA1A}" type="presParOf" srcId="{D53C79EB-0B71-46DB-A361-FBA88A1F9CEF}" destId="{8783821B-07EE-47C2-A0F3-194EA0022B79}" srcOrd="0" destOrd="0" presId="urn:microsoft.com/office/officeart/2005/8/layout/pList1#3"/>
    <dgm:cxn modelId="{ADCE5293-CCAA-4CC5-9549-C4F3F2CA8330}" type="presParOf" srcId="{D53C79EB-0B71-46DB-A361-FBA88A1F9CEF}" destId="{7236D9DB-C6A3-4E97-96BD-25622CA4E551}" srcOrd="1" destOrd="0" presId="urn:microsoft.com/office/officeart/2005/8/layout/pList1#3"/>
    <dgm:cxn modelId="{0A80D372-2E05-454B-8EEC-2BB7A3B9F583}" type="presParOf" srcId="{BE31EC13-226A-4C90-BDCD-CBFEBDC9B905}" destId="{9DCF82A3-8406-4758-9BEB-99D6762D9BFA}" srcOrd="7" destOrd="0" presId="urn:microsoft.com/office/officeart/2005/8/layout/pList1#3"/>
    <dgm:cxn modelId="{5EE8B57F-CF59-4B7D-8242-4AD3AEBF9846}" type="presParOf" srcId="{BE31EC13-226A-4C90-BDCD-CBFEBDC9B905}" destId="{B1D362EA-750E-47EB-BB03-A9A9DF17FDAB}" srcOrd="8" destOrd="0" presId="urn:microsoft.com/office/officeart/2005/8/layout/pList1#3"/>
    <dgm:cxn modelId="{310F94A1-2ADA-4818-AA64-0A0307460B9C}" type="presParOf" srcId="{B1D362EA-750E-47EB-BB03-A9A9DF17FDAB}" destId="{EA52E7B3-E09E-402F-B2B5-4E8408A5DEAF}" srcOrd="0" destOrd="0" presId="urn:microsoft.com/office/officeart/2005/8/layout/pList1#3"/>
    <dgm:cxn modelId="{5BB46406-9853-41EF-A483-1D84D74E5873}" type="presParOf" srcId="{B1D362EA-750E-47EB-BB03-A9A9DF17FDAB}" destId="{F18225BF-0EFA-4F78-8401-4480D770A2BE}" srcOrd="1" destOrd="0" presId="urn:microsoft.com/office/officeart/2005/8/layout/pList1#3"/>
    <dgm:cxn modelId="{B2195C8F-8105-431F-B023-AF25C0195B3D}" type="presParOf" srcId="{BE31EC13-226A-4C90-BDCD-CBFEBDC9B905}" destId="{B6042F03-9320-417F-A965-1764B5BAEFA3}" srcOrd="9" destOrd="0" presId="urn:microsoft.com/office/officeart/2005/8/layout/pList1#3"/>
    <dgm:cxn modelId="{38F81AAB-E9DB-49AB-98F2-BFC96DEF33BD}" type="presParOf" srcId="{BE31EC13-226A-4C90-BDCD-CBFEBDC9B905}" destId="{FAB6CB74-588F-4A6E-9B66-8F97428FB86D}" srcOrd="10" destOrd="0" presId="urn:microsoft.com/office/officeart/2005/8/layout/pList1#3"/>
    <dgm:cxn modelId="{302D4155-47F0-43D2-88FB-205F2E1D1C31}" type="presParOf" srcId="{FAB6CB74-588F-4A6E-9B66-8F97428FB86D}" destId="{FD5B68C8-CC74-4DCF-AB19-5D3568456154}" srcOrd="0" destOrd="0" presId="urn:microsoft.com/office/officeart/2005/8/layout/pList1#3"/>
    <dgm:cxn modelId="{273AC8AD-DB50-48E4-BE92-C748569CFD20}" type="presParOf" srcId="{FAB6CB74-588F-4A6E-9B66-8F97428FB86D}" destId="{ECEFA422-AE72-4975-B439-84379562AFA0}" srcOrd="1" destOrd="0" presId="urn:microsoft.com/office/officeart/2005/8/layout/pList1#3"/>
    <dgm:cxn modelId="{AC70A934-47D0-43DD-87FD-0AE3BA9773B5}" type="presParOf" srcId="{BE31EC13-226A-4C90-BDCD-CBFEBDC9B905}" destId="{5D34B141-1ED3-4FDD-96CF-9C905F3946E2}" srcOrd="11" destOrd="0" presId="urn:microsoft.com/office/officeart/2005/8/layout/pList1#3"/>
    <dgm:cxn modelId="{B3F70B49-FD48-40F1-A69F-AAB38F202A1D}" type="presParOf" srcId="{BE31EC13-226A-4C90-BDCD-CBFEBDC9B905}" destId="{2FA0102A-D0C8-4ECD-A7CE-1B1E9B682D3D}" srcOrd="12" destOrd="0" presId="urn:microsoft.com/office/officeart/2005/8/layout/pList1#3"/>
    <dgm:cxn modelId="{38E10D52-F8F4-4E61-AB26-31B338FA9C63}" type="presParOf" srcId="{2FA0102A-D0C8-4ECD-A7CE-1B1E9B682D3D}" destId="{49095E72-4E96-4389-B232-5F2A451D41C2}" srcOrd="0" destOrd="0" presId="urn:microsoft.com/office/officeart/2005/8/layout/pList1#3"/>
    <dgm:cxn modelId="{DEBC02F7-686A-4230-885F-BE7E4D393D75}" type="presParOf" srcId="{2FA0102A-D0C8-4ECD-A7CE-1B1E9B682D3D}" destId="{A9F079A9-1CB5-417E-A48F-DFA9953451DB}" srcOrd="1" destOrd="0" presId="urn:microsoft.com/office/officeart/2005/8/layout/pList1#3"/>
    <dgm:cxn modelId="{87788517-8E56-465C-96AD-801A1D59B528}" type="presParOf" srcId="{BE31EC13-226A-4C90-BDCD-CBFEBDC9B905}" destId="{621F8F92-24F8-4403-8B34-7149050CC493}" srcOrd="13" destOrd="0" presId="urn:microsoft.com/office/officeart/2005/8/layout/pList1#3"/>
    <dgm:cxn modelId="{08D10BFE-F6B6-4839-B3F6-0B290836B866}" type="presParOf" srcId="{BE31EC13-226A-4C90-BDCD-CBFEBDC9B905}" destId="{72D9FFC7-1F93-490A-9E37-95E63AA60897}" srcOrd="14" destOrd="0" presId="urn:microsoft.com/office/officeart/2005/8/layout/pList1#3"/>
    <dgm:cxn modelId="{56A44EE9-53F6-4D3C-A66D-0859CA65A555}" type="presParOf" srcId="{72D9FFC7-1F93-490A-9E37-95E63AA60897}" destId="{43498343-F7F0-4842-8E6A-DDA26FAD3935}" srcOrd="0" destOrd="0" presId="urn:microsoft.com/office/officeart/2005/8/layout/pList1#3"/>
    <dgm:cxn modelId="{9426D888-8792-4C73-9562-4BB4A5C6D5F5}" type="presParOf" srcId="{72D9FFC7-1F93-490A-9E37-95E63AA60897}" destId="{D85A74A3-EC26-4006-9B2A-FEFD84823931}" srcOrd="1" destOrd="0" presId="urn:microsoft.com/office/officeart/2005/8/layout/pList1#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568A571-9114-4434-A0D1-5F0C028EF089}" type="doc">
      <dgm:prSet loTypeId="urn:microsoft.com/office/officeart/2005/8/layout/pList1#4" loCatId="picture" qsTypeId="urn:microsoft.com/office/officeart/2005/8/quickstyle/simple1" qsCatId="simple" csTypeId="urn:microsoft.com/office/officeart/2005/8/colors/accent1_2" csCatId="accent1" phldr="1"/>
      <dgm:spPr/>
      <dgm:t>
        <a:bodyPr/>
        <a:lstStyle/>
        <a:p>
          <a:endParaRPr lang="en-US"/>
        </a:p>
      </dgm:t>
    </dgm:pt>
    <dgm:pt modelId="{0BD23DE3-F6B0-41D3-82B3-408872928EC9}">
      <dgm:prSet phldrT="[Text]"/>
      <dgm:spPr/>
      <dgm:t>
        <a:bodyPr/>
        <a:lstStyle/>
        <a:p>
          <a:r>
            <a:rPr lang="en-US" dirty="0" smtClean="0">
              <a:solidFill>
                <a:srgbClr val="FFC000"/>
              </a:solidFill>
              <a:latin typeface="Franklin Gothic Medium Cond" panose="020B0606030402020204" pitchFamily="34" charset="0"/>
            </a:rPr>
            <a:t>Agents / Corporate Agents</a:t>
          </a:r>
          <a:endParaRPr lang="en-US" dirty="0">
            <a:solidFill>
              <a:srgbClr val="FFC000"/>
            </a:solidFill>
            <a:latin typeface="Franklin Gothic Medium Cond" panose="020B0606030402020204" pitchFamily="34" charset="0"/>
          </a:endParaRPr>
        </a:p>
      </dgm:t>
    </dgm:pt>
    <dgm:pt modelId="{B741E3DE-A457-417E-8CD7-ECAEE10CD97B}" type="parTrans" cxnId="{2E4D2441-918D-4613-B47E-93C7AF00789A}">
      <dgm:prSet/>
      <dgm:spPr/>
      <dgm:t>
        <a:bodyPr/>
        <a:lstStyle/>
        <a:p>
          <a:endParaRPr lang="en-US"/>
        </a:p>
      </dgm:t>
    </dgm:pt>
    <dgm:pt modelId="{E2646109-C785-46FC-A52A-A1DF1610BE27}" type="sibTrans" cxnId="{2E4D2441-918D-4613-B47E-93C7AF00789A}">
      <dgm:prSet/>
      <dgm:spPr/>
      <dgm:t>
        <a:bodyPr/>
        <a:lstStyle/>
        <a:p>
          <a:endParaRPr lang="en-US"/>
        </a:p>
      </dgm:t>
    </dgm:pt>
    <dgm:pt modelId="{326F82F3-C6C7-4988-ABDE-C43A017955C6}">
      <dgm:prSet phldrT="[Text]"/>
      <dgm:spPr/>
      <dgm:t>
        <a:bodyPr/>
        <a:lstStyle/>
        <a:p>
          <a:r>
            <a:rPr lang="en-US" dirty="0" smtClean="0">
              <a:solidFill>
                <a:srgbClr val="FFC000"/>
              </a:solidFill>
              <a:latin typeface="Franklin Gothic Medium Cond" panose="020B0606030402020204" pitchFamily="34" charset="0"/>
            </a:rPr>
            <a:t>Third Party Administrators</a:t>
          </a:r>
          <a:endParaRPr lang="en-US" dirty="0">
            <a:solidFill>
              <a:srgbClr val="FFC000"/>
            </a:solidFill>
            <a:latin typeface="Franklin Gothic Medium Cond" panose="020B0606030402020204" pitchFamily="34" charset="0"/>
          </a:endParaRPr>
        </a:p>
      </dgm:t>
    </dgm:pt>
    <dgm:pt modelId="{478E3288-387E-45FC-89C9-8DFF3C62C726}" type="parTrans" cxnId="{277F9530-BBDD-440F-9A5A-86B4F5117084}">
      <dgm:prSet/>
      <dgm:spPr/>
      <dgm:t>
        <a:bodyPr/>
        <a:lstStyle/>
        <a:p>
          <a:endParaRPr lang="en-US"/>
        </a:p>
      </dgm:t>
    </dgm:pt>
    <dgm:pt modelId="{6B8D0155-E51F-4A19-B574-F18A94C139A6}" type="sibTrans" cxnId="{277F9530-BBDD-440F-9A5A-86B4F5117084}">
      <dgm:prSet/>
      <dgm:spPr/>
      <dgm:t>
        <a:bodyPr/>
        <a:lstStyle/>
        <a:p>
          <a:endParaRPr lang="en-US"/>
        </a:p>
      </dgm:t>
    </dgm:pt>
    <dgm:pt modelId="{71F7D91C-C188-4BC5-8270-0AD40751B5A4}">
      <dgm:prSet phldrT="[Text]"/>
      <dgm:spPr/>
      <dgm:t>
        <a:bodyPr/>
        <a:lstStyle/>
        <a:p>
          <a:r>
            <a:rPr lang="en-US" dirty="0" smtClean="0">
              <a:solidFill>
                <a:srgbClr val="FFC000"/>
              </a:solidFill>
              <a:latin typeface="Franklin Gothic Medium Cond" panose="020B0606030402020204" pitchFamily="34" charset="0"/>
            </a:rPr>
            <a:t>Brokers</a:t>
          </a:r>
          <a:endParaRPr lang="en-US" dirty="0">
            <a:solidFill>
              <a:srgbClr val="FFC000"/>
            </a:solidFill>
            <a:latin typeface="Franklin Gothic Medium Cond" panose="020B0606030402020204" pitchFamily="34" charset="0"/>
          </a:endParaRPr>
        </a:p>
      </dgm:t>
    </dgm:pt>
    <dgm:pt modelId="{436682C2-0C5D-4434-AD24-D4B5F42714F9}" type="parTrans" cxnId="{CE9BCFCC-AB28-48D6-926D-0837C6BB8FEC}">
      <dgm:prSet/>
      <dgm:spPr/>
      <dgm:t>
        <a:bodyPr/>
        <a:lstStyle/>
        <a:p>
          <a:endParaRPr lang="en-US"/>
        </a:p>
      </dgm:t>
    </dgm:pt>
    <dgm:pt modelId="{564AEB29-2859-453C-8526-F4244EA29543}" type="sibTrans" cxnId="{CE9BCFCC-AB28-48D6-926D-0837C6BB8FEC}">
      <dgm:prSet/>
      <dgm:spPr/>
      <dgm:t>
        <a:bodyPr/>
        <a:lstStyle/>
        <a:p>
          <a:endParaRPr lang="en-US"/>
        </a:p>
      </dgm:t>
    </dgm:pt>
    <dgm:pt modelId="{4A379648-7045-49D5-A664-30C43ACA1100}">
      <dgm:prSet phldrT="[Text]"/>
      <dgm:spPr/>
      <dgm:t>
        <a:bodyPr/>
        <a:lstStyle/>
        <a:p>
          <a:r>
            <a:rPr lang="en-US" dirty="0" smtClean="0">
              <a:solidFill>
                <a:srgbClr val="FFC000"/>
              </a:solidFill>
              <a:latin typeface="Franklin Gothic Medium Cond" panose="020B0606030402020204" pitchFamily="34" charset="0"/>
            </a:rPr>
            <a:t>Surveyor/ Loss Assessor</a:t>
          </a:r>
          <a:endParaRPr lang="en-US" dirty="0">
            <a:solidFill>
              <a:srgbClr val="FFC000"/>
            </a:solidFill>
            <a:latin typeface="Franklin Gothic Medium Cond" panose="020B0606030402020204" pitchFamily="34" charset="0"/>
          </a:endParaRPr>
        </a:p>
      </dgm:t>
    </dgm:pt>
    <dgm:pt modelId="{E959F000-C076-4733-B937-497B2A9C4DE5}" type="parTrans" cxnId="{8B5F9602-8F01-4068-AC07-C960EF68ADF1}">
      <dgm:prSet/>
      <dgm:spPr/>
      <dgm:t>
        <a:bodyPr/>
        <a:lstStyle/>
        <a:p>
          <a:endParaRPr lang="en-US"/>
        </a:p>
      </dgm:t>
    </dgm:pt>
    <dgm:pt modelId="{FD0D9E39-F9A3-4767-94D2-978BC48F0963}" type="sibTrans" cxnId="{8B5F9602-8F01-4068-AC07-C960EF68ADF1}">
      <dgm:prSet/>
      <dgm:spPr/>
      <dgm:t>
        <a:bodyPr/>
        <a:lstStyle/>
        <a:p>
          <a:endParaRPr lang="en-US"/>
        </a:p>
      </dgm:t>
    </dgm:pt>
    <dgm:pt modelId="{61817130-05BD-4A83-A512-E188E85B8EF4}">
      <dgm:prSet phldrT="[Text]"/>
      <dgm:spPr/>
      <dgm:t>
        <a:bodyPr/>
        <a:lstStyle/>
        <a:p>
          <a:r>
            <a:rPr lang="en-US" dirty="0" smtClean="0">
              <a:solidFill>
                <a:srgbClr val="FFC000"/>
              </a:solidFill>
              <a:latin typeface="Franklin Gothic Medium Cond" panose="020B0606030402020204" pitchFamily="34" charset="0"/>
            </a:rPr>
            <a:t>Banks (</a:t>
          </a:r>
          <a:r>
            <a:rPr lang="en-US" dirty="0" err="1" smtClean="0">
              <a:solidFill>
                <a:srgbClr val="FFC000"/>
              </a:solidFill>
              <a:latin typeface="Franklin Gothic Medium Cond" panose="020B0606030402020204" pitchFamily="34" charset="0"/>
            </a:rPr>
            <a:t>Bancassurance</a:t>
          </a:r>
          <a:r>
            <a:rPr lang="en-US" dirty="0" smtClean="0">
              <a:solidFill>
                <a:srgbClr val="FFC000"/>
              </a:solidFill>
              <a:latin typeface="Franklin Gothic Medium Cond" panose="020B0606030402020204" pitchFamily="34" charset="0"/>
            </a:rPr>
            <a:t>)</a:t>
          </a:r>
          <a:endParaRPr lang="en-US" dirty="0">
            <a:solidFill>
              <a:srgbClr val="FFC000"/>
            </a:solidFill>
            <a:latin typeface="Franklin Gothic Medium Cond" panose="020B0606030402020204" pitchFamily="34" charset="0"/>
          </a:endParaRPr>
        </a:p>
      </dgm:t>
    </dgm:pt>
    <dgm:pt modelId="{4C2D8F86-FBA4-442C-A94C-0968E2D3D23D}" type="parTrans" cxnId="{498CD0DC-3FC4-45CB-ABF4-963DBF7C4D92}">
      <dgm:prSet/>
      <dgm:spPr/>
      <dgm:t>
        <a:bodyPr/>
        <a:lstStyle/>
        <a:p>
          <a:endParaRPr lang="en-US"/>
        </a:p>
      </dgm:t>
    </dgm:pt>
    <dgm:pt modelId="{46257EE0-2D69-4F77-B6A8-4C7EFF25558F}" type="sibTrans" cxnId="{498CD0DC-3FC4-45CB-ABF4-963DBF7C4D92}">
      <dgm:prSet/>
      <dgm:spPr/>
      <dgm:t>
        <a:bodyPr/>
        <a:lstStyle/>
        <a:p>
          <a:endParaRPr lang="en-US"/>
        </a:p>
      </dgm:t>
    </dgm:pt>
    <dgm:pt modelId="{938B5066-5908-4AC6-B5B1-8D2339EE2EB6}" type="pres">
      <dgm:prSet presAssocID="{4568A571-9114-4434-A0D1-5F0C028EF089}" presName="Name0" presStyleCnt="0">
        <dgm:presLayoutVars>
          <dgm:dir/>
          <dgm:resizeHandles val="exact"/>
        </dgm:presLayoutVars>
      </dgm:prSet>
      <dgm:spPr/>
      <dgm:t>
        <a:bodyPr/>
        <a:lstStyle/>
        <a:p>
          <a:endParaRPr lang="en-US"/>
        </a:p>
      </dgm:t>
    </dgm:pt>
    <dgm:pt modelId="{65376616-A54B-46A5-B317-F0F6BB070644}" type="pres">
      <dgm:prSet presAssocID="{0BD23DE3-F6B0-41D3-82B3-408872928EC9}" presName="compNode" presStyleCnt="0"/>
      <dgm:spPr/>
      <dgm:t>
        <a:bodyPr/>
        <a:lstStyle/>
        <a:p>
          <a:endParaRPr lang="en-US"/>
        </a:p>
      </dgm:t>
    </dgm:pt>
    <dgm:pt modelId="{312C4927-F76C-4EBD-9198-80C7D6995DE5}" type="pres">
      <dgm:prSet presAssocID="{0BD23DE3-F6B0-41D3-82B3-408872928EC9}" presName="pictRect" presStyleLbl="node1" presStyleIdx="0" presStyleCnt="5" custScaleX="84423"/>
      <dgm:spPr>
        <a:blipFill rotWithShape="1">
          <a:blip xmlns:r="http://schemas.openxmlformats.org/officeDocument/2006/relationships" r:embed="rId1"/>
          <a:stretch>
            <a:fillRect/>
          </a:stretch>
        </a:blipFill>
      </dgm:spPr>
      <dgm:t>
        <a:bodyPr/>
        <a:lstStyle/>
        <a:p>
          <a:endParaRPr lang="en-US"/>
        </a:p>
      </dgm:t>
    </dgm:pt>
    <dgm:pt modelId="{D90E4E27-F19E-4ABA-97A5-F2709F96B263}" type="pres">
      <dgm:prSet presAssocID="{0BD23DE3-F6B0-41D3-82B3-408872928EC9}" presName="textRect" presStyleLbl="revTx" presStyleIdx="0" presStyleCnt="5">
        <dgm:presLayoutVars>
          <dgm:bulletEnabled val="1"/>
        </dgm:presLayoutVars>
      </dgm:prSet>
      <dgm:spPr/>
      <dgm:t>
        <a:bodyPr/>
        <a:lstStyle/>
        <a:p>
          <a:endParaRPr lang="en-US"/>
        </a:p>
      </dgm:t>
    </dgm:pt>
    <dgm:pt modelId="{22970F15-B9A7-409E-B27A-B1C044D6B3D0}" type="pres">
      <dgm:prSet presAssocID="{E2646109-C785-46FC-A52A-A1DF1610BE27}" presName="sibTrans" presStyleLbl="sibTrans2D1" presStyleIdx="0" presStyleCnt="0"/>
      <dgm:spPr/>
      <dgm:t>
        <a:bodyPr/>
        <a:lstStyle/>
        <a:p>
          <a:endParaRPr lang="en-US"/>
        </a:p>
      </dgm:t>
    </dgm:pt>
    <dgm:pt modelId="{89561E93-5F39-4D34-9BBA-8775854300C9}" type="pres">
      <dgm:prSet presAssocID="{71F7D91C-C188-4BC5-8270-0AD40751B5A4}" presName="compNode" presStyleCnt="0"/>
      <dgm:spPr/>
      <dgm:t>
        <a:bodyPr/>
        <a:lstStyle/>
        <a:p>
          <a:endParaRPr lang="en-US"/>
        </a:p>
      </dgm:t>
    </dgm:pt>
    <dgm:pt modelId="{8552BD3C-52E5-4C6C-8BC6-1B121BB90D0A}" type="pres">
      <dgm:prSet presAssocID="{71F7D91C-C188-4BC5-8270-0AD40751B5A4}" presName="pictRect" presStyleLbl="node1" presStyleIdx="1" presStyleCnt="5" custScaleX="59922"/>
      <dgm:spPr>
        <a:blipFill rotWithShape="1">
          <a:blip xmlns:r="http://schemas.openxmlformats.org/officeDocument/2006/relationships" r:embed="rId2"/>
          <a:stretch>
            <a:fillRect/>
          </a:stretch>
        </a:blipFill>
      </dgm:spPr>
      <dgm:t>
        <a:bodyPr/>
        <a:lstStyle/>
        <a:p>
          <a:endParaRPr lang="en-US"/>
        </a:p>
      </dgm:t>
    </dgm:pt>
    <dgm:pt modelId="{E2628417-3451-4B93-AABA-63A1DCFAEC6E}" type="pres">
      <dgm:prSet presAssocID="{71F7D91C-C188-4BC5-8270-0AD40751B5A4}" presName="textRect" presStyleLbl="revTx" presStyleIdx="1" presStyleCnt="5">
        <dgm:presLayoutVars>
          <dgm:bulletEnabled val="1"/>
        </dgm:presLayoutVars>
      </dgm:prSet>
      <dgm:spPr/>
      <dgm:t>
        <a:bodyPr/>
        <a:lstStyle/>
        <a:p>
          <a:endParaRPr lang="en-US"/>
        </a:p>
      </dgm:t>
    </dgm:pt>
    <dgm:pt modelId="{0847243F-F44C-43BE-97D2-4A42C9A219DD}" type="pres">
      <dgm:prSet presAssocID="{564AEB29-2859-453C-8526-F4244EA29543}" presName="sibTrans" presStyleLbl="sibTrans2D1" presStyleIdx="0" presStyleCnt="0"/>
      <dgm:spPr/>
      <dgm:t>
        <a:bodyPr/>
        <a:lstStyle/>
        <a:p>
          <a:endParaRPr lang="en-US"/>
        </a:p>
      </dgm:t>
    </dgm:pt>
    <dgm:pt modelId="{D54DAA9C-B0F0-4E72-B700-124125E4ED53}" type="pres">
      <dgm:prSet presAssocID="{61817130-05BD-4A83-A512-E188E85B8EF4}" presName="compNode" presStyleCnt="0"/>
      <dgm:spPr/>
      <dgm:t>
        <a:bodyPr/>
        <a:lstStyle/>
        <a:p>
          <a:endParaRPr lang="en-US"/>
        </a:p>
      </dgm:t>
    </dgm:pt>
    <dgm:pt modelId="{5C19E506-BE11-4F30-A25A-FEF2D507223D}" type="pres">
      <dgm:prSet presAssocID="{61817130-05BD-4A83-A512-E188E85B8EF4}" presName="pictRect" presStyleLbl="node1" presStyleIdx="2" presStyleCnt="5" custScaleX="82780" custLinFactNeighborX="1314"/>
      <dgm:spPr>
        <a:blipFill rotWithShape="1">
          <a:blip xmlns:r="http://schemas.openxmlformats.org/officeDocument/2006/relationships" r:embed="rId3"/>
          <a:stretch>
            <a:fillRect/>
          </a:stretch>
        </a:blipFill>
      </dgm:spPr>
      <dgm:t>
        <a:bodyPr/>
        <a:lstStyle/>
        <a:p>
          <a:endParaRPr lang="en-US"/>
        </a:p>
      </dgm:t>
    </dgm:pt>
    <dgm:pt modelId="{F90CA5F6-AF82-478D-B533-2339AEB5F612}" type="pres">
      <dgm:prSet presAssocID="{61817130-05BD-4A83-A512-E188E85B8EF4}" presName="textRect" presStyleLbl="revTx" presStyleIdx="2" presStyleCnt="5">
        <dgm:presLayoutVars>
          <dgm:bulletEnabled val="1"/>
        </dgm:presLayoutVars>
      </dgm:prSet>
      <dgm:spPr/>
      <dgm:t>
        <a:bodyPr/>
        <a:lstStyle/>
        <a:p>
          <a:endParaRPr lang="en-US"/>
        </a:p>
      </dgm:t>
    </dgm:pt>
    <dgm:pt modelId="{CB82DC3A-8951-46DE-BAA9-F44003584FE4}" type="pres">
      <dgm:prSet presAssocID="{46257EE0-2D69-4F77-B6A8-4C7EFF25558F}" presName="sibTrans" presStyleLbl="sibTrans2D1" presStyleIdx="0" presStyleCnt="0"/>
      <dgm:spPr/>
      <dgm:t>
        <a:bodyPr/>
        <a:lstStyle/>
        <a:p>
          <a:endParaRPr lang="en-US"/>
        </a:p>
      </dgm:t>
    </dgm:pt>
    <dgm:pt modelId="{97F7B211-2C0F-4A7A-AB3E-F200C88ECFCE}" type="pres">
      <dgm:prSet presAssocID="{4A379648-7045-49D5-A664-30C43ACA1100}" presName="compNode" presStyleCnt="0"/>
      <dgm:spPr/>
      <dgm:t>
        <a:bodyPr/>
        <a:lstStyle/>
        <a:p>
          <a:endParaRPr lang="en-US"/>
        </a:p>
      </dgm:t>
    </dgm:pt>
    <dgm:pt modelId="{2D4C672C-3626-4920-B034-3F9D582C1419}" type="pres">
      <dgm:prSet presAssocID="{4A379648-7045-49D5-A664-30C43ACA1100}" presName="pictRect" presStyleLbl="node1" presStyleIdx="3" presStyleCnt="5"/>
      <dgm:spPr>
        <a:blipFill rotWithShape="1">
          <a:blip xmlns:r="http://schemas.openxmlformats.org/officeDocument/2006/relationships" r:embed="rId4"/>
          <a:stretch>
            <a:fillRect/>
          </a:stretch>
        </a:blipFill>
      </dgm:spPr>
      <dgm:t>
        <a:bodyPr/>
        <a:lstStyle/>
        <a:p>
          <a:endParaRPr lang="en-US"/>
        </a:p>
      </dgm:t>
    </dgm:pt>
    <dgm:pt modelId="{054890CD-0B8B-4774-BAF7-FDF93ECD037F}" type="pres">
      <dgm:prSet presAssocID="{4A379648-7045-49D5-A664-30C43ACA1100}" presName="textRect" presStyleLbl="revTx" presStyleIdx="3" presStyleCnt="5">
        <dgm:presLayoutVars>
          <dgm:bulletEnabled val="1"/>
        </dgm:presLayoutVars>
      </dgm:prSet>
      <dgm:spPr/>
      <dgm:t>
        <a:bodyPr/>
        <a:lstStyle/>
        <a:p>
          <a:endParaRPr lang="en-US"/>
        </a:p>
      </dgm:t>
    </dgm:pt>
    <dgm:pt modelId="{819CF85E-36F2-4A85-B1CE-CC77C6CE6147}" type="pres">
      <dgm:prSet presAssocID="{FD0D9E39-F9A3-4767-94D2-978BC48F0963}" presName="sibTrans" presStyleLbl="sibTrans2D1" presStyleIdx="0" presStyleCnt="0"/>
      <dgm:spPr/>
      <dgm:t>
        <a:bodyPr/>
        <a:lstStyle/>
        <a:p>
          <a:endParaRPr lang="en-US"/>
        </a:p>
      </dgm:t>
    </dgm:pt>
    <dgm:pt modelId="{76B12263-00C0-43EE-A9F6-E89B2BCF6C2E}" type="pres">
      <dgm:prSet presAssocID="{326F82F3-C6C7-4988-ABDE-C43A017955C6}" presName="compNode" presStyleCnt="0"/>
      <dgm:spPr/>
      <dgm:t>
        <a:bodyPr/>
        <a:lstStyle/>
        <a:p>
          <a:endParaRPr lang="en-US"/>
        </a:p>
      </dgm:t>
    </dgm:pt>
    <dgm:pt modelId="{49880AC7-F521-46A6-B41A-9413F2909AA1}" type="pres">
      <dgm:prSet presAssocID="{326F82F3-C6C7-4988-ABDE-C43A017955C6}" presName="pictRect" presStyleLbl="node1" presStyleIdx="4" presStyleCnt="5" custScaleX="64116" custLinFactNeighborX="986"/>
      <dgm:spPr>
        <a:blipFill rotWithShape="1">
          <a:blip xmlns:r="http://schemas.openxmlformats.org/officeDocument/2006/relationships" r:embed="rId5"/>
          <a:stretch>
            <a:fillRect/>
          </a:stretch>
        </a:blipFill>
      </dgm:spPr>
      <dgm:t>
        <a:bodyPr/>
        <a:lstStyle/>
        <a:p>
          <a:endParaRPr lang="en-US"/>
        </a:p>
      </dgm:t>
    </dgm:pt>
    <dgm:pt modelId="{515F86FA-B110-4D98-8281-486F52D2AA63}" type="pres">
      <dgm:prSet presAssocID="{326F82F3-C6C7-4988-ABDE-C43A017955C6}" presName="textRect" presStyleLbl="revTx" presStyleIdx="4" presStyleCnt="5">
        <dgm:presLayoutVars>
          <dgm:bulletEnabled val="1"/>
        </dgm:presLayoutVars>
      </dgm:prSet>
      <dgm:spPr/>
      <dgm:t>
        <a:bodyPr/>
        <a:lstStyle/>
        <a:p>
          <a:endParaRPr lang="en-US"/>
        </a:p>
      </dgm:t>
    </dgm:pt>
  </dgm:ptLst>
  <dgm:cxnLst>
    <dgm:cxn modelId="{D336DD54-8692-43DD-85BF-111894F510F4}" type="presOf" srcId="{564AEB29-2859-453C-8526-F4244EA29543}" destId="{0847243F-F44C-43BE-97D2-4A42C9A219DD}" srcOrd="0" destOrd="0" presId="urn:microsoft.com/office/officeart/2005/8/layout/pList1#4"/>
    <dgm:cxn modelId="{8BB21300-F376-44A1-BE12-04F736CDD0D2}" type="presOf" srcId="{E2646109-C785-46FC-A52A-A1DF1610BE27}" destId="{22970F15-B9A7-409E-B27A-B1C044D6B3D0}" srcOrd="0" destOrd="0" presId="urn:microsoft.com/office/officeart/2005/8/layout/pList1#4"/>
    <dgm:cxn modelId="{498CD0DC-3FC4-45CB-ABF4-963DBF7C4D92}" srcId="{4568A571-9114-4434-A0D1-5F0C028EF089}" destId="{61817130-05BD-4A83-A512-E188E85B8EF4}" srcOrd="2" destOrd="0" parTransId="{4C2D8F86-FBA4-442C-A94C-0968E2D3D23D}" sibTransId="{46257EE0-2D69-4F77-B6A8-4C7EFF25558F}"/>
    <dgm:cxn modelId="{2E4D2441-918D-4613-B47E-93C7AF00789A}" srcId="{4568A571-9114-4434-A0D1-5F0C028EF089}" destId="{0BD23DE3-F6B0-41D3-82B3-408872928EC9}" srcOrd="0" destOrd="0" parTransId="{B741E3DE-A457-417E-8CD7-ECAEE10CD97B}" sibTransId="{E2646109-C785-46FC-A52A-A1DF1610BE27}"/>
    <dgm:cxn modelId="{4136C8B2-0F95-44A9-9184-992F55E06687}" type="presOf" srcId="{61817130-05BD-4A83-A512-E188E85B8EF4}" destId="{F90CA5F6-AF82-478D-B533-2339AEB5F612}" srcOrd="0" destOrd="0" presId="urn:microsoft.com/office/officeart/2005/8/layout/pList1#4"/>
    <dgm:cxn modelId="{3AA75A8F-746E-4760-BA69-EBD1F8B2EFF1}" type="presOf" srcId="{FD0D9E39-F9A3-4767-94D2-978BC48F0963}" destId="{819CF85E-36F2-4A85-B1CE-CC77C6CE6147}" srcOrd="0" destOrd="0" presId="urn:microsoft.com/office/officeart/2005/8/layout/pList1#4"/>
    <dgm:cxn modelId="{277F9530-BBDD-440F-9A5A-86B4F5117084}" srcId="{4568A571-9114-4434-A0D1-5F0C028EF089}" destId="{326F82F3-C6C7-4988-ABDE-C43A017955C6}" srcOrd="4" destOrd="0" parTransId="{478E3288-387E-45FC-89C9-8DFF3C62C726}" sibTransId="{6B8D0155-E51F-4A19-B574-F18A94C139A6}"/>
    <dgm:cxn modelId="{588D6B2F-09BF-4C01-BEA6-E699E9ADB09B}" type="presOf" srcId="{46257EE0-2D69-4F77-B6A8-4C7EFF25558F}" destId="{CB82DC3A-8951-46DE-BAA9-F44003584FE4}" srcOrd="0" destOrd="0" presId="urn:microsoft.com/office/officeart/2005/8/layout/pList1#4"/>
    <dgm:cxn modelId="{33445EC6-91FB-4942-931C-6A27A33EBCB3}" type="presOf" srcId="{326F82F3-C6C7-4988-ABDE-C43A017955C6}" destId="{515F86FA-B110-4D98-8281-486F52D2AA63}" srcOrd="0" destOrd="0" presId="urn:microsoft.com/office/officeart/2005/8/layout/pList1#4"/>
    <dgm:cxn modelId="{35D350E9-6832-4A35-A169-C43E0ED40FEE}" type="presOf" srcId="{4568A571-9114-4434-A0D1-5F0C028EF089}" destId="{938B5066-5908-4AC6-B5B1-8D2339EE2EB6}" srcOrd="0" destOrd="0" presId="urn:microsoft.com/office/officeart/2005/8/layout/pList1#4"/>
    <dgm:cxn modelId="{8B5F9602-8F01-4068-AC07-C960EF68ADF1}" srcId="{4568A571-9114-4434-A0D1-5F0C028EF089}" destId="{4A379648-7045-49D5-A664-30C43ACA1100}" srcOrd="3" destOrd="0" parTransId="{E959F000-C076-4733-B937-497B2A9C4DE5}" sibTransId="{FD0D9E39-F9A3-4767-94D2-978BC48F0963}"/>
    <dgm:cxn modelId="{5124ACB4-3D99-447A-AC2E-086857C1FBF0}" type="presOf" srcId="{4A379648-7045-49D5-A664-30C43ACA1100}" destId="{054890CD-0B8B-4774-BAF7-FDF93ECD037F}" srcOrd="0" destOrd="0" presId="urn:microsoft.com/office/officeart/2005/8/layout/pList1#4"/>
    <dgm:cxn modelId="{CE9BCFCC-AB28-48D6-926D-0837C6BB8FEC}" srcId="{4568A571-9114-4434-A0D1-5F0C028EF089}" destId="{71F7D91C-C188-4BC5-8270-0AD40751B5A4}" srcOrd="1" destOrd="0" parTransId="{436682C2-0C5D-4434-AD24-D4B5F42714F9}" sibTransId="{564AEB29-2859-453C-8526-F4244EA29543}"/>
    <dgm:cxn modelId="{4C356B4E-4216-460D-B546-2B51185C4A9E}" type="presOf" srcId="{0BD23DE3-F6B0-41D3-82B3-408872928EC9}" destId="{D90E4E27-F19E-4ABA-97A5-F2709F96B263}" srcOrd="0" destOrd="0" presId="urn:microsoft.com/office/officeart/2005/8/layout/pList1#4"/>
    <dgm:cxn modelId="{155D41A8-6093-447C-8E98-9032AB4EAE3C}" type="presOf" srcId="{71F7D91C-C188-4BC5-8270-0AD40751B5A4}" destId="{E2628417-3451-4B93-AABA-63A1DCFAEC6E}" srcOrd="0" destOrd="0" presId="urn:microsoft.com/office/officeart/2005/8/layout/pList1#4"/>
    <dgm:cxn modelId="{B583D09A-B721-449B-8DAF-8D428E447851}" type="presParOf" srcId="{938B5066-5908-4AC6-B5B1-8D2339EE2EB6}" destId="{65376616-A54B-46A5-B317-F0F6BB070644}" srcOrd="0" destOrd="0" presId="urn:microsoft.com/office/officeart/2005/8/layout/pList1#4"/>
    <dgm:cxn modelId="{C85398A2-104A-4AF4-90A3-59A04D1D78C0}" type="presParOf" srcId="{65376616-A54B-46A5-B317-F0F6BB070644}" destId="{312C4927-F76C-4EBD-9198-80C7D6995DE5}" srcOrd="0" destOrd="0" presId="urn:microsoft.com/office/officeart/2005/8/layout/pList1#4"/>
    <dgm:cxn modelId="{D146F348-7CE3-44F8-9C17-23E448AD0D37}" type="presParOf" srcId="{65376616-A54B-46A5-B317-F0F6BB070644}" destId="{D90E4E27-F19E-4ABA-97A5-F2709F96B263}" srcOrd="1" destOrd="0" presId="urn:microsoft.com/office/officeart/2005/8/layout/pList1#4"/>
    <dgm:cxn modelId="{692AE4F4-C768-44ED-A441-92DAC605E82B}" type="presParOf" srcId="{938B5066-5908-4AC6-B5B1-8D2339EE2EB6}" destId="{22970F15-B9A7-409E-B27A-B1C044D6B3D0}" srcOrd="1" destOrd="0" presId="urn:microsoft.com/office/officeart/2005/8/layout/pList1#4"/>
    <dgm:cxn modelId="{447FBB22-F690-47C7-BAB4-AE3F3E88F715}" type="presParOf" srcId="{938B5066-5908-4AC6-B5B1-8D2339EE2EB6}" destId="{89561E93-5F39-4D34-9BBA-8775854300C9}" srcOrd="2" destOrd="0" presId="urn:microsoft.com/office/officeart/2005/8/layout/pList1#4"/>
    <dgm:cxn modelId="{F23BF9D9-3A3B-4D25-88D1-459340BE3774}" type="presParOf" srcId="{89561E93-5F39-4D34-9BBA-8775854300C9}" destId="{8552BD3C-52E5-4C6C-8BC6-1B121BB90D0A}" srcOrd="0" destOrd="0" presId="urn:microsoft.com/office/officeart/2005/8/layout/pList1#4"/>
    <dgm:cxn modelId="{BD658FD7-CCB1-4236-A7D0-78A2347A33DC}" type="presParOf" srcId="{89561E93-5F39-4D34-9BBA-8775854300C9}" destId="{E2628417-3451-4B93-AABA-63A1DCFAEC6E}" srcOrd="1" destOrd="0" presId="urn:microsoft.com/office/officeart/2005/8/layout/pList1#4"/>
    <dgm:cxn modelId="{9DDB43BC-44BD-4411-BB7C-645889B4C87D}" type="presParOf" srcId="{938B5066-5908-4AC6-B5B1-8D2339EE2EB6}" destId="{0847243F-F44C-43BE-97D2-4A42C9A219DD}" srcOrd="3" destOrd="0" presId="urn:microsoft.com/office/officeart/2005/8/layout/pList1#4"/>
    <dgm:cxn modelId="{12BF2BB2-DEC7-4620-9DF1-616FEDA3EDD2}" type="presParOf" srcId="{938B5066-5908-4AC6-B5B1-8D2339EE2EB6}" destId="{D54DAA9C-B0F0-4E72-B700-124125E4ED53}" srcOrd="4" destOrd="0" presId="urn:microsoft.com/office/officeart/2005/8/layout/pList1#4"/>
    <dgm:cxn modelId="{801A3430-825F-4D27-BC04-6B1829B3B6A7}" type="presParOf" srcId="{D54DAA9C-B0F0-4E72-B700-124125E4ED53}" destId="{5C19E506-BE11-4F30-A25A-FEF2D507223D}" srcOrd="0" destOrd="0" presId="urn:microsoft.com/office/officeart/2005/8/layout/pList1#4"/>
    <dgm:cxn modelId="{70D16706-E1A7-4E8A-AD53-3E0B57F8DDB1}" type="presParOf" srcId="{D54DAA9C-B0F0-4E72-B700-124125E4ED53}" destId="{F90CA5F6-AF82-478D-B533-2339AEB5F612}" srcOrd="1" destOrd="0" presId="urn:microsoft.com/office/officeart/2005/8/layout/pList1#4"/>
    <dgm:cxn modelId="{7211E178-1E7B-4B67-91D8-56E2208A5546}" type="presParOf" srcId="{938B5066-5908-4AC6-B5B1-8D2339EE2EB6}" destId="{CB82DC3A-8951-46DE-BAA9-F44003584FE4}" srcOrd="5" destOrd="0" presId="urn:microsoft.com/office/officeart/2005/8/layout/pList1#4"/>
    <dgm:cxn modelId="{D343F36C-BD83-48EC-BDE7-39A2B4BCA9F2}" type="presParOf" srcId="{938B5066-5908-4AC6-B5B1-8D2339EE2EB6}" destId="{97F7B211-2C0F-4A7A-AB3E-F200C88ECFCE}" srcOrd="6" destOrd="0" presId="urn:microsoft.com/office/officeart/2005/8/layout/pList1#4"/>
    <dgm:cxn modelId="{E5329133-0BC7-489B-879C-048BC98B79B3}" type="presParOf" srcId="{97F7B211-2C0F-4A7A-AB3E-F200C88ECFCE}" destId="{2D4C672C-3626-4920-B034-3F9D582C1419}" srcOrd="0" destOrd="0" presId="urn:microsoft.com/office/officeart/2005/8/layout/pList1#4"/>
    <dgm:cxn modelId="{06CD1B97-A6AA-4543-8012-2EBABBF3A801}" type="presParOf" srcId="{97F7B211-2C0F-4A7A-AB3E-F200C88ECFCE}" destId="{054890CD-0B8B-4774-BAF7-FDF93ECD037F}" srcOrd="1" destOrd="0" presId="urn:microsoft.com/office/officeart/2005/8/layout/pList1#4"/>
    <dgm:cxn modelId="{4FCE6388-CC33-4616-B087-AAFDAB0C63CB}" type="presParOf" srcId="{938B5066-5908-4AC6-B5B1-8D2339EE2EB6}" destId="{819CF85E-36F2-4A85-B1CE-CC77C6CE6147}" srcOrd="7" destOrd="0" presId="urn:microsoft.com/office/officeart/2005/8/layout/pList1#4"/>
    <dgm:cxn modelId="{45CE5A75-55F0-479F-A6D2-13FF17945546}" type="presParOf" srcId="{938B5066-5908-4AC6-B5B1-8D2339EE2EB6}" destId="{76B12263-00C0-43EE-A9F6-E89B2BCF6C2E}" srcOrd="8" destOrd="0" presId="urn:microsoft.com/office/officeart/2005/8/layout/pList1#4"/>
    <dgm:cxn modelId="{8A52AA39-392B-4DAB-8E8E-3EEC1C398DBD}" type="presParOf" srcId="{76B12263-00C0-43EE-A9F6-E89B2BCF6C2E}" destId="{49880AC7-F521-46A6-B41A-9413F2909AA1}" srcOrd="0" destOrd="0" presId="urn:microsoft.com/office/officeart/2005/8/layout/pList1#4"/>
    <dgm:cxn modelId="{98A28039-AF79-4852-9D54-6F96884C2239}" type="presParOf" srcId="{76B12263-00C0-43EE-A9F6-E89B2BCF6C2E}" destId="{515F86FA-B110-4D98-8281-486F52D2AA63}" srcOrd="1" destOrd="0" presId="urn:microsoft.com/office/officeart/2005/8/layout/pList1#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1858D5-BE82-41B0-AB35-F660C6AFA528}" type="doc">
      <dgm:prSet loTypeId="urn:microsoft.com/office/officeart/2005/8/layout/radial1" loCatId="cycle" qsTypeId="urn:microsoft.com/office/officeart/2005/8/quickstyle/simple2" qsCatId="simple" csTypeId="urn:microsoft.com/office/officeart/2005/8/colors/colorful2" csCatId="colorful" phldr="1"/>
      <dgm:spPr/>
      <dgm:t>
        <a:bodyPr/>
        <a:lstStyle/>
        <a:p>
          <a:endParaRPr lang="en-US"/>
        </a:p>
      </dgm:t>
    </dgm:pt>
    <dgm:pt modelId="{EE0C80AB-5DDC-4B86-9A4C-643A4CBE2CEB}">
      <dgm:prSet phldrT="[Text]" custT="1"/>
      <dgm:spPr/>
      <dgm:t>
        <a:bodyPr/>
        <a:lstStyle/>
        <a:p>
          <a:r>
            <a:rPr lang="en-US" sz="3600" dirty="0" smtClean="0">
              <a:latin typeface="Franklin Gothic Medium Cond" panose="020B0606030402020204" pitchFamily="34" charset="0"/>
            </a:rPr>
            <a:t>Amendment Bill, 2015</a:t>
          </a:r>
          <a:endParaRPr lang="en-US" sz="3600" dirty="0">
            <a:latin typeface="Franklin Gothic Medium Cond" panose="020B0606030402020204" pitchFamily="34" charset="0"/>
          </a:endParaRPr>
        </a:p>
      </dgm:t>
    </dgm:pt>
    <dgm:pt modelId="{DEA6C9BC-B011-48A6-9FA0-7004230B5590}" type="parTrans" cxnId="{159A58C2-2247-451B-98FC-6B4384C17F4F}">
      <dgm:prSet/>
      <dgm:spPr/>
      <dgm:t>
        <a:bodyPr/>
        <a:lstStyle/>
        <a:p>
          <a:endParaRPr lang="en-US"/>
        </a:p>
      </dgm:t>
    </dgm:pt>
    <dgm:pt modelId="{1DEDBA65-C984-41E4-B3EB-68FEC02F751C}" type="sibTrans" cxnId="{159A58C2-2247-451B-98FC-6B4384C17F4F}">
      <dgm:prSet/>
      <dgm:spPr/>
      <dgm:t>
        <a:bodyPr/>
        <a:lstStyle/>
        <a:p>
          <a:endParaRPr lang="en-US"/>
        </a:p>
      </dgm:t>
    </dgm:pt>
    <dgm:pt modelId="{4A208D82-E656-4E6D-A9DF-9C86CB243BEF}">
      <dgm:prSet phldrT="[Text]" custT="1"/>
      <dgm:spPr/>
      <dgm:t>
        <a:bodyPr/>
        <a:lstStyle/>
        <a:p>
          <a:r>
            <a:rPr lang="en-US" sz="2400" dirty="0" smtClean="0">
              <a:latin typeface="Franklin Gothic Medium Cond" panose="020B0606030402020204" pitchFamily="34" charset="0"/>
            </a:rPr>
            <a:t>Insurance act, 1938</a:t>
          </a:r>
          <a:endParaRPr lang="en-US" sz="2400" dirty="0">
            <a:latin typeface="Franklin Gothic Medium Cond" panose="020B0606030402020204" pitchFamily="34" charset="0"/>
          </a:endParaRPr>
        </a:p>
      </dgm:t>
    </dgm:pt>
    <dgm:pt modelId="{282E5CEC-EC98-4D49-9F46-D697397844E5}" type="parTrans" cxnId="{CCC04A48-B517-40E7-B54F-5D60F8C49A66}">
      <dgm:prSet/>
      <dgm:spPr/>
      <dgm:t>
        <a:bodyPr/>
        <a:lstStyle/>
        <a:p>
          <a:endParaRPr lang="en-US"/>
        </a:p>
      </dgm:t>
    </dgm:pt>
    <dgm:pt modelId="{B13EABFB-41C6-4427-BBD2-DFF66FA4A53C}" type="sibTrans" cxnId="{CCC04A48-B517-40E7-B54F-5D60F8C49A66}">
      <dgm:prSet/>
      <dgm:spPr/>
      <dgm:t>
        <a:bodyPr/>
        <a:lstStyle/>
        <a:p>
          <a:endParaRPr lang="en-US"/>
        </a:p>
      </dgm:t>
    </dgm:pt>
    <dgm:pt modelId="{F514B4C0-0E8E-469A-A760-580AE3064109}">
      <dgm:prSet phldrT="[Text]" custT="1"/>
      <dgm:spPr/>
      <dgm:t>
        <a:bodyPr/>
        <a:lstStyle/>
        <a:p>
          <a:r>
            <a:rPr lang="en-US" sz="2400" dirty="0" smtClean="0">
              <a:latin typeface="Franklin Gothic Medium Cond" panose="020B0606030402020204" pitchFamily="34" charset="0"/>
            </a:rPr>
            <a:t>General insurance (Nationalization), 1972</a:t>
          </a:r>
          <a:endParaRPr lang="en-US" sz="2400" dirty="0">
            <a:latin typeface="Franklin Gothic Medium Cond" panose="020B0606030402020204" pitchFamily="34" charset="0"/>
          </a:endParaRPr>
        </a:p>
      </dgm:t>
    </dgm:pt>
    <dgm:pt modelId="{7384E3B9-343D-4032-BB82-09275B606181}" type="parTrans" cxnId="{601C2DED-C81E-48D8-8CA4-F7DE62D08A55}">
      <dgm:prSet/>
      <dgm:spPr/>
      <dgm:t>
        <a:bodyPr/>
        <a:lstStyle/>
        <a:p>
          <a:endParaRPr lang="en-US"/>
        </a:p>
      </dgm:t>
    </dgm:pt>
    <dgm:pt modelId="{6BE8354A-0838-4904-A6EC-750C72B1AD34}" type="sibTrans" cxnId="{601C2DED-C81E-48D8-8CA4-F7DE62D08A55}">
      <dgm:prSet/>
      <dgm:spPr/>
      <dgm:t>
        <a:bodyPr/>
        <a:lstStyle/>
        <a:p>
          <a:endParaRPr lang="en-US"/>
        </a:p>
      </dgm:t>
    </dgm:pt>
    <dgm:pt modelId="{DDAB3C5C-E641-4799-862D-4829C7A9D1FA}">
      <dgm:prSet phldrT="[Text]" custT="1"/>
      <dgm:spPr/>
      <dgm:t>
        <a:bodyPr/>
        <a:lstStyle/>
        <a:p>
          <a:r>
            <a:rPr lang="en-US" sz="2400" dirty="0" smtClean="0">
              <a:latin typeface="Franklin Gothic Medium Cond" panose="020B0606030402020204" pitchFamily="34" charset="0"/>
            </a:rPr>
            <a:t>IRDA Act, 1999</a:t>
          </a:r>
          <a:endParaRPr lang="en-US" sz="2400" dirty="0">
            <a:latin typeface="Franklin Gothic Medium Cond" panose="020B0606030402020204" pitchFamily="34" charset="0"/>
          </a:endParaRPr>
        </a:p>
      </dgm:t>
    </dgm:pt>
    <dgm:pt modelId="{6742018F-09F4-4C4E-8420-037AA8686EF8}" type="parTrans" cxnId="{5D57A49E-B860-4914-8653-111FB572BFCE}">
      <dgm:prSet/>
      <dgm:spPr/>
      <dgm:t>
        <a:bodyPr/>
        <a:lstStyle/>
        <a:p>
          <a:endParaRPr lang="en-US"/>
        </a:p>
      </dgm:t>
    </dgm:pt>
    <dgm:pt modelId="{23135CD1-DDB5-4DA1-8231-A79A9C454721}" type="sibTrans" cxnId="{5D57A49E-B860-4914-8653-111FB572BFCE}">
      <dgm:prSet/>
      <dgm:spPr/>
      <dgm:t>
        <a:bodyPr/>
        <a:lstStyle/>
        <a:p>
          <a:endParaRPr lang="en-US"/>
        </a:p>
      </dgm:t>
    </dgm:pt>
    <dgm:pt modelId="{7ACDB26B-FDE7-42FF-B9D7-D1804489718B}" type="pres">
      <dgm:prSet presAssocID="{FD1858D5-BE82-41B0-AB35-F660C6AFA528}" presName="cycle" presStyleCnt="0">
        <dgm:presLayoutVars>
          <dgm:chMax val="1"/>
          <dgm:dir/>
          <dgm:animLvl val="ctr"/>
          <dgm:resizeHandles val="exact"/>
        </dgm:presLayoutVars>
      </dgm:prSet>
      <dgm:spPr/>
      <dgm:t>
        <a:bodyPr/>
        <a:lstStyle/>
        <a:p>
          <a:endParaRPr lang="en-US"/>
        </a:p>
      </dgm:t>
    </dgm:pt>
    <dgm:pt modelId="{1D5B29D0-D778-4DB7-BEBC-2E6DB97E7B78}" type="pres">
      <dgm:prSet presAssocID="{EE0C80AB-5DDC-4B86-9A4C-643A4CBE2CEB}" presName="centerShape" presStyleLbl="node0" presStyleIdx="0" presStyleCnt="1" custScaleX="161649"/>
      <dgm:spPr/>
      <dgm:t>
        <a:bodyPr/>
        <a:lstStyle/>
        <a:p>
          <a:endParaRPr lang="en-US"/>
        </a:p>
      </dgm:t>
    </dgm:pt>
    <dgm:pt modelId="{473675D1-AA0E-4062-9E8A-69702CA01D74}" type="pres">
      <dgm:prSet presAssocID="{282E5CEC-EC98-4D49-9F46-D697397844E5}" presName="Name9" presStyleLbl="parChTrans1D2" presStyleIdx="0" presStyleCnt="3"/>
      <dgm:spPr/>
      <dgm:t>
        <a:bodyPr/>
        <a:lstStyle/>
        <a:p>
          <a:endParaRPr lang="en-US"/>
        </a:p>
      </dgm:t>
    </dgm:pt>
    <dgm:pt modelId="{AEC29FF5-CFC8-412B-AFAA-FD949A87EC65}" type="pres">
      <dgm:prSet presAssocID="{282E5CEC-EC98-4D49-9F46-D697397844E5}" presName="connTx" presStyleLbl="parChTrans1D2" presStyleIdx="0" presStyleCnt="3"/>
      <dgm:spPr/>
      <dgm:t>
        <a:bodyPr/>
        <a:lstStyle/>
        <a:p>
          <a:endParaRPr lang="en-US"/>
        </a:p>
      </dgm:t>
    </dgm:pt>
    <dgm:pt modelId="{A2C81A23-DA96-4457-A9C6-5FE22428A4A7}" type="pres">
      <dgm:prSet presAssocID="{4A208D82-E656-4E6D-A9DF-9C86CB243BEF}" presName="node" presStyleLbl="node1" presStyleIdx="0" presStyleCnt="3" custScaleX="163032">
        <dgm:presLayoutVars>
          <dgm:bulletEnabled val="1"/>
        </dgm:presLayoutVars>
      </dgm:prSet>
      <dgm:spPr/>
      <dgm:t>
        <a:bodyPr/>
        <a:lstStyle/>
        <a:p>
          <a:endParaRPr lang="en-US"/>
        </a:p>
      </dgm:t>
    </dgm:pt>
    <dgm:pt modelId="{AD8606B8-F756-4E7D-A6B7-67E2D7EB3117}" type="pres">
      <dgm:prSet presAssocID="{7384E3B9-343D-4032-BB82-09275B606181}" presName="Name9" presStyleLbl="parChTrans1D2" presStyleIdx="1" presStyleCnt="3"/>
      <dgm:spPr/>
      <dgm:t>
        <a:bodyPr/>
        <a:lstStyle/>
        <a:p>
          <a:endParaRPr lang="en-US"/>
        </a:p>
      </dgm:t>
    </dgm:pt>
    <dgm:pt modelId="{45BD2768-4F77-49A1-9989-3FEEC002A4FE}" type="pres">
      <dgm:prSet presAssocID="{7384E3B9-343D-4032-BB82-09275B606181}" presName="connTx" presStyleLbl="parChTrans1D2" presStyleIdx="1" presStyleCnt="3"/>
      <dgm:spPr/>
      <dgm:t>
        <a:bodyPr/>
        <a:lstStyle/>
        <a:p>
          <a:endParaRPr lang="en-US"/>
        </a:p>
      </dgm:t>
    </dgm:pt>
    <dgm:pt modelId="{81C4896F-0260-47ED-89B5-FA138FD7AA7C}" type="pres">
      <dgm:prSet presAssocID="{F514B4C0-0E8E-469A-A760-580AE3064109}" presName="node" presStyleLbl="node1" presStyleIdx="1" presStyleCnt="3" custScaleX="144293">
        <dgm:presLayoutVars>
          <dgm:bulletEnabled val="1"/>
        </dgm:presLayoutVars>
      </dgm:prSet>
      <dgm:spPr/>
      <dgm:t>
        <a:bodyPr/>
        <a:lstStyle/>
        <a:p>
          <a:endParaRPr lang="en-US"/>
        </a:p>
      </dgm:t>
    </dgm:pt>
    <dgm:pt modelId="{F14791D1-0BA2-4885-AF89-6F31B3245AC4}" type="pres">
      <dgm:prSet presAssocID="{6742018F-09F4-4C4E-8420-037AA8686EF8}" presName="Name9" presStyleLbl="parChTrans1D2" presStyleIdx="2" presStyleCnt="3"/>
      <dgm:spPr/>
      <dgm:t>
        <a:bodyPr/>
        <a:lstStyle/>
        <a:p>
          <a:endParaRPr lang="en-US"/>
        </a:p>
      </dgm:t>
    </dgm:pt>
    <dgm:pt modelId="{A05BB8FA-47C9-42F6-9C2A-3A7533302E7A}" type="pres">
      <dgm:prSet presAssocID="{6742018F-09F4-4C4E-8420-037AA8686EF8}" presName="connTx" presStyleLbl="parChTrans1D2" presStyleIdx="2" presStyleCnt="3"/>
      <dgm:spPr/>
      <dgm:t>
        <a:bodyPr/>
        <a:lstStyle/>
        <a:p>
          <a:endParaRPr lang="en-US"/>
        </a:p>
      </dgm:t>
    </dgm:pt>
    <dgm:pt modelId="{746D236D-3F2A-491D-9B8C-9EB828227275}" type="pres">
      <dgm:prSet presAssocID="{DDAB3C5C-E641-4799-862D-4829C7A9D1FA}" presName="node" presStyleLbl="node1" presStyleIdx="2" presStyleCnt="3" custScaleX="146769">
        <dgm:presLayoutVars>
          <dgm:bulletEnabled val="1"/>
        </dgm:presLayoutVars>
      </dgm:prSet>
      <dgm:spPr/>
      <dgm:t>
        <a:bodyPr/>
        <a:lstStyle/>
        <a:p>
          <a:endParaRPr lang="en-US"/>
        </a:p>
      </dgm:t>
    </dgm:pt>
  </dgm:ptLst>
  <dgm:cxnLst>
    <dgm:cxn modelId="{3D5617FA-C656-4CC1-8C10-0716B1999344}" type="presOf" srcId="{EE0C80AB-5DDC-4B86-9A4C-643A4CBE2CEB}" destId="{1D5B29D0-D778-4DB7-BEBC-2E6DB97E7B78}" srcOrd="0" destOrd="0" presId="urn:microsoft.com/office/officeart/2005/8/layout/radial1"/>
    <dgm:cxn modelId="{9FD21695-C271-453F-9B74-9ED21F80FE29}" type="presOf" srcId="{7384E3B9-343D-4032-BB82-09275B606181}" destId="{45BD2768-4F77-49A1-9989-3FEEC002A4FE}" srcOrd="1" destOrd="0" presId="urn:microsoft.com/office/officeart/2005/8/layout/radial1"/>
    <dgm:cxn modelId="{D6AEC33B-B08F-4634-B1B5-B81A3FB0F131}" type="presOf" srcId="{FD1858D5-BE82-41B0-AB35-F660C6AFA528}" destId="{7ACDB26B-FDE7-42FF-B9D7-D1804489718B}" srcOrd="0" destOrd="0" presId="urn:microsoft.com/office/officeart/2005/8/layout/radial1"/>
    <dgm:cxn modelId="{C0C06A5C-98BB-46D1-A856-5F4F87881AFA}" type="presOf" srcId="{282E5CEC-EC98-4D49-9F46-D697397844E5}" destId="{473675D1-AA0E-4062-9E8A-69702CA01D74}" srcOrd="0" destOrd="0" presId="urn:microsoft.com/office/officeart/2005/8/layout/radial1"/>
    <dgm:cxn modelId="{CCC04A48-B517-40E7-B54F-5D60F8C49A66}" srcId="{EE0C80AB-5DDC-4B86-9A4C-643A4CBE2CEB}" destId="{4A208D82-E656-4E6D-A9DF-9C86CB243BEF}" srcOrd="0" destOrd="0" parTransId="{282E5CEC-EC98-4D49-9F46-D697397844E5}" sibTransId="{B13EABFB-41C6-4427-BBD2-DFF66FA4A53C}"/>
    <dgm:cxn modelId="{EA553D0B-AD10-4A51-AF51-728015A6EF90}" type="presOf" srcId="{282E5CEC-EC98-4D49-9F46-D697397844E5}" destId="{AEC29FF5-CFC8-412B-AFAA-FD949A87EC65}" srcOrd="1" destOrd="0" presId="urn:microsoft.com/office/officeart/2005/8/layout/radial1"/>
    <dgm:cxn modelId="{3465E86A-DCA9-4FB4-B6A2-A30FFEB99C5A}" type="presOf" srcId="{7384E3B9-343D-4032-BB82-09275B606181}" destId="{AD8606B8-F756-4E7D-A6B7-67E2D7EB3117}" srcOrd="0" destOrd="0" presId="urn:microsoft.com/office/officeart/2005/8/layout/radial1"/>
    <dgm:cxn modelId="{5D57A49E-B860-4914-8653-111FB572BFCE}" srcId="{EE0C80AB-5DDC-4B86-9A4C-643A4CBE2CEB}" destId="{DDAB3C5C-E641-4799-862D-4829C7A9D1FA}" srcOrd="2" destOrd="0" parTransId="{6742018F-09F4-4C4E-8420-037AA8686EF8}" sibTransId="{23135CD1-DDB5-4DA1-8231-A79A9C454721}"/>
    <dgm:cxn modelId="{6A8ABF1B-BDDA-4574-9557-7100CA1A3D76}" type="presOf" srcId="{4A208D82-E656-4E6D-A9DF-9C86CB243BEF}" destId="{A2C81A23-DA96-4457-A9C6-5FE22428A4A7}" srcOrd="0" destOrd="0" presId="urn:microsoft.com/office/officeart/2005/8/layout/radial1"/>
    <dgm:cxn modelId="{1A9A9186-F417-4437-90AD-D1E8BD9C62D8}" type="presOf" srcId="{6742018F-09F4-4C4E-8420-037AA8686EF8}" destId="{A05BB8FA-47C9-42F6-9C2A-3A7533302E7A}" srcOrd="1" destOrd="0" presId="urn:microsoft.com/office/officeart/2005/8/layout/radial1"/>
    <dgm:cxn modelId="{97E86760-784C-4C5D-92DF-136A5FE037C7}" type="presOf" srcId="{F514B4C0-0E8E-469A-A760-580AE3064109}" destId="{81C4896F-0260-47ED-89B5-FA138FD7AA7C}" srcOrd="0" destOrd="0" presId="urn:microsoft.com/office/officeart/2005/8/layout/radial1"/>
    <dgm:cxn modelId="{F45FDF8B-C900-48E8-A799-4C20BCC04863}" type="presOf" srcId="{6742018F-09F4-4C4E-8420-037AA8686EF8}" destId="{F14791D1-0BA2-4885-AF89-6F31B3245AC4}" srcOrd="0" destOrd="0" presId="urn:microsoft.com/office/officeart/2005/8/layout/radial1"/>
    <dgm:cxn modelId="{601C2DED-C81E-48D8-8CA4-F7DE62D08A55}" srcId="{EE0C80AB-5DDC-4B86-9A4C-643A4CBE2CEB}" destId="{F514B4C0-0E8E-469A-A760-580AE3064109}" srcOrd="1" destOrd="0" parTransId="{7384E3B9-343D-4032-BB82-09275B606181}" sibTransId="{6BE8354A-0838-4904-A6EC-750C72B1AD34}"/>
    <dgm:cxn modelId="{159A58C2-2247-451B-98FC-6B4384C17F4F}" srcId="{FD1858D5-BE82-41B0-AB35-F660C6AFA528}" destId="{EE0C80AB-5DDC-4B86-9A4C-643A4CBE2CEB}" srcOrd="0" destOrd="0" parTransId="{DEA6C9BC-B011-48A6-9FA0-7004230B5590}" sibTransId="{1DEDBA65-C984-41E4-B3EB-68FEC02F751C}"/>
    <dgm:cxn modelId="{FA26E276-AE0B-450D-878C-47A3AD08403F}" type="presOf" srcId="{DDAB3C5C-E641-4799-862D-4829C7A9D1FA}" destId="{746D236D-3F2A-491D-9B8C-9EB828227275}" srcOrd="0" destOrd="0" presId="urn:microsoft.com/office/officeart/2005/8/layout/radial1"/>
    <dgm:cxn modelId="{1523199D-166D-45B5-896D-7CF3123F6EA1}" type="presParOf" srcId="{7ACDB26B-FDE7-42FF-B9D7-D1804489718B}" destId="{1D5B29D0-D778-4DB7-BEBC-2E6DB97E7B78}" srcOrd="0" destOrd="0" presId="urn:microsoft.com/office/officeart/2005/8/layout/radial1"/>
    <dgm:cxn modelId="{7752FD13-424B-4868-832C-D7B59CFCDC10}" type="presParOf" srcId="{7ACDB26B-FDE7-42FF-B9D7-D1804489718B}" destId="{473675D1-AA0E-4062-9E8A-69702CA01D74}" srcOrd="1" destOrd="0" presId="urn:microsoft.com/office/officeart/2005/8/layout/radial1"/>
    <dgm:cxn modelId="{D880ACF5-FDFB-46D2-BE1D-FD04EC4D8A85}" type="presParOf" srcId="{473675D1-AA0E-4062-9E8A-69702CA01D74}" destId="{AEC29FF5-CFC8-412B-AFAA-FD949A87EC65}" srcOrd="0" destOrd="0" presId="urn:microsoft.com/office/officeart/2005/8/layout/radial1"/>
    <dgm:cxn modelId="{E8FB4F0A-4FEB-475D-AA53-EEC9EA5DA08F}" type="presParOf" srcId="{7ACDB26B-FDE7-42FF-B9D7-D1804489718B}" destId="{A2C81A23-DA96-4457-A9C6-5FE22428A4A7}" srcOrd="2" destOrd="0" presId="urn:microsoft.com/office/officeart/2005/8/layout/radial1"/>
    <dgm:cxn modelId="{90234B0B-4473-483A-9DB2-53454D842EAA}" type="presParOf" srcId="{7ACDB26B-FDE7-42FF-B9D7-D1804489718B}" destId="{AD8606B8-F756-4E7D-A6B7-67E2D7EB3117}" srcOrd="3" destOrd="0" presId="urn:microsoft.com/office/officeart/2005/8/layout/radial1"/>
    <dgm:cxn modelId="{A2619572-89D3-4CC0-968A-28BBB0BF67D9}" type="presParOf" srcId="{AD8606B8-F756-4E7D-A6B7-67E2D7EB3117}" destId="{45BD2768-4F77-49A1-9989-3FEEC002A4FE}" srcOrd="0" destOrd="0" presId="urn:microsoft.com/office/officeart/2005/8/layout/radial1"/>
    <dgm:cxn modelId="{B7F5535D-24A8-4005-B7BB-3A249EA7B8EF}" type="presParOf" srcId="{7ACDB26B-FDE7-42FF-B9D7-D1804489718B}" destId="{81C4896F-0260-47ED-89B5-FA138FD7AA7C}" srcOrd="4" destOrd="0" presId="urn:microsoft.com/office/officeart/2005/8/layout/radial1"/>
    <dgm:cxn modelId="{B952EDF4-034E-4BA4-A68A-6F1BC691E92E}" type="presParOf" srcId="{7ACDB26B-FDE7-42FF-B9D7-D1804489718B}" destId="{F14791D1-0BA2-4885-AF89-6F31B3245AC4}" srcOrd="5" destOrd="0" presId="urn:microsoft.com/office/officeart/2005/8/layout/radial1"/>
    <dgm:cxn modelId="{27D3B551-EB23-42E5-8470-D203AF900AB1}" type="presParOf" srcId="{F14791D1-0BA2-4885-AF89-6F31B3245AC4}" destId="{A05BB8FA-47C9-42F6-9C2A-3A7533302E7A}" srcOrd="0" destOrd="0" presId="urn:microsoft.com/office/officeart/2005/8/layout/radial1"/>
    <dgm:cxn modelId="{D245E7A8-5DA9-4452-B3F2-A15A295DFBEC}" type="presParOf" srcId="{7ACDB26B-FDE7-42FF-B9D7-D1804489718B}" destId="{746D236D-3F2A-491D-9B8C-9EB828227275}" srcOrd="6" destOrd="0" presId="urn:microsoft.com/office/officeart/2005/8/layout/radia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1D50B57-16C1-42FA-AB0D-B508BD0F3E86}" type="doc">
      <dgm:prSet loTypeId="urn:microsoft.com/office/officeart/2008/layout/TitlePictureLineup" loCatId="picture" qsTypeId="urn:microsoft.com/office/officeart/2005/8/quickstyle/simple1" qsCatId="simple" csTypeId="urn:microsoft.com/office/officeart/2005/8/colors/accent5_2" csCatId="accent5" phldr="1"/>
      <dgm:spPr/>
      <dgm:t>
        <a:bodyPr/>
        <a:lstStyle/>
        <a:p>
          <a:endParaRPr lang="en-US"/>
        </a:p>
      </dgm:t>
    </dgm:pt>
    <dgm:pt modelId="{50788BB1-0DDB-409E-B3F0-A474601C5435}">
      <dgm:prSet phldrT="[Text]"/>
      <dgm:spPr/>
      <dgm:t>
        <a:bodyPr/>
        <a:lstStyle/>
        <a:p>
          <a:r>
            <a:rPr lang="en-US" dirty="0" smtClean="0">
              <a:latin typeface="Franklin Gothic Medium Cond" panose="020B0606030402020204" pitchFamily="34" charset="0"/>
            </a:rPr>
            <a:t>Agent</a:t>
          </a:r>
          <a:endParaRPr lang="en-US" dirty="0">
            <a:latin typeface="Franklin Gothic Medium Cond" panose="020B0606030402020204" pitchFamily="34" charset="0"/>
          </a:endParaRPr>
        </a:p>
      </dgm:t>
    </dgm:pt>
    <dgm:pt modelId="{36C2F91D-6346-48EA-8362-8CC952752B18}" type="parTrans" cxnId="{55AAA191-6E32-4F8D-ACCA-466447CC425B}">
      <dgm:prSet/>
      <dgm:spPr/>
      <dgm:t>
        <a:bodyPr/>
        <a:lstStyle/>
        <a:p>
          <a:endParaRPr lang="en-US"/>
        </a:p>
      </dgm:t>
    </dgm:pt>
    <dgm:pt modelId="{732CC4FD-96BB-4FC5-ACBF-D9A57825608E}" type="sibTrans" cxnId="{55AAA191-6E32-4F8D-ACCA-466447CC425B}">
      <dgm:prSet/>
      <dgm:spPr/>
      <dgm:t>
        <a:bodyPr/>
        <a:lstStyle/>
        <a:p>
          <a:endParaRPr lang="en-US"/>
        </a:p>
      </dgm:t>
    </dgm:pt>
    <dgm:pt modelId="{40A82B53-88B3-413F-829F-611F7398B13C}">
      <dgm:prSet phldrT="[Text]"/>
      <dgm:spPr/>
      <dgm:t>
        <a:bodyPr/>
        <a:lstStyle/>
        <a:p>
          <a:r>
            <a:rPr lang="en-US" dirty="0" smtClean="0">
              <a:latin typeface="Franklin Gothic Medium Cond" panose="020B0606030402020204" pitchFamily="34" charset="0"/>
            </a:rPr>
            <a:t>Only 1 LI,  1HI, 1GI</a:t>
          </a:r>
          <a:endParaRPr lang="en-US" dirty="0">
            <a:latin typeface="Franklin Gothic Medium Cond" panose="020B0606030402020204" pitchFamily="34" charset="0"/>
          </a:endParaRPr>
        </a:p>
      </dgm:t>
    </dgm:pt>
    <dgm:pt modelId="{2FF38D76-2B18-4A90-90F2-1B5DB4388EFC}" type="parTrans" cxnId="{26231DCF-99A7-462B-891F-77943B57C58F}">
      <dgm:prSet/>
      <dgm:spPr/>
      <dgm:t>
        <a:bodyPr/>
        <a:lstStyle/>
        <a:p>
          <a:endParaRPr lang="en-US"/>
        </a:p>
      </dgm:t>
    </dgm:pt>
    <dgm:pt modelId="{606DFC9B-4376-4CC4-9DCB-A08F89A63513}" type="sibTrans" cxnId="{26231DCF-99A7-462B-891F-77943B57C58F}">
      <dgm:prSet/>
      <dgm:spPr/>
      <dgm:t>
        <a:bodyPr/>
        <a:lstStyle/>
        <a:p>
          <a:endParaRPr lang="en-US"/>
        </a:p>
      </dgm:t>
    </dgm:pt>
    <dgm:pt modelId="{17D95AF2-4AA5-4319-B0D7-06317ACF159A}">
      <dgm:prSet phldrT="[Text]"/>
      <dgm:spPr/>
      <dgm:t>
        <a:bodyPr/>
        <a:lstStyle/>
        <a:p>
          <a:r>
            <a:rPr lang="en-US" dirty="0" smtClean="0">
              <a:latin typeface="Franklin Gothic Medium Cond" panose="020B0606030402020204" pitchFamily="34" charset="0"/>
            </a:rPr>
            <a:t>Corporate Agent</a:t>
          </a:r>
          <a:endParaRPr lang="en-US" dirty="0">
            <a:latin typeface="Franklin Gothic Medium Cond" panose="020B0606030402020204" pitchFamily="34" charset="0"/>
          </a:endParaRPr>
        </a:p>
      </dgm:t>
    </dgm:pt>
    <dgm:pt modelId="{CBA12699-CA75-4C6E-9D71-2B9CEEA134B5}" type="parTrans" cxnId="{482A25BD-BAAC-4F97-8F0A-C5B6FEE1E584}">
      <dgm:prSet/>
      <dgm:spPr/>
      <dgm:t>
        <a:bodyPr/>
        <a:lstStyle/>
        <a:p>
          <a:endParaRPr lang="en-US"/>
        </a:p>
      </dgm:t>
    </dgm:pt>
    <dgm:pt modelId="{CB84A2C8-4254-4DEF-B898-8F1408C4465F}" type="sibTrans" cxnId="{482A25BD-BAAC-4F97-8F0A-C5B6FEE1E584}">
      <dgm:prSet/>
      <dgm:spPr/>
      <dgm:t>
        <a:bodyPr/>
        <a:lstStyle/>
        <a:p>
          <a:endParaRPr lang="en-US"/>
        </a:p>
      </dgm:t>
    </dgm:pt>
    <dgm:pt modelId="{20219C87-3BF4-4E35-A145-77750006BA49}">
      <dgm:prSet phldrT="[Text]"/>
      <dgm:spPr/>
      <dgm:t>
        <a:bodyPr/>
        <a:lstStyle/>
        <a:p>
          <a:r>
            <a:rPr lang="en-US" dirty="0" smtClean="0">
              <a:latin typeface="Franklin Gothic Medium Cond" panose="020B0606030402020204" pitchFamily="34" charset="0"/>
            </a:rPr>
            <a:t>Only 1 LI,  1HI, 1GI</a:t>
          </a:r>
          <a:endParaRPr lang="en-US" dirty="0">
            <a:latin typeface="Franklin Gothic Medium Cond" panose="020B0606030402020204" pitchFamily="34" charset="0"/>
          </a:endParaRPr>
        </a:p>
      </dgm:t>
    </dgm:pt>
    <dgm:pt modelId="{3A0DB033-615A-4A1D-8128-4DBAE80C723D}" type="parTrans" cxnId="{E1D20D3B-9E9F-4390-89FE-E57B767CCD97}">
      <dgm:prSet/>
      <dgm:spPr/>
      <dgm:t>
        <a:bodyPr/>
        <a:lstStyle/>
        <a:p>
          <a:endParaRPr lang="en-US"/>
        </a:p>
      </dgm:t>
    </dgm:pt>
    <dgm:pt modelId="{CF3C7EE9-929B-4B37-BFF9-0035B34E6457}" type="sibTrans" cxnId="{E1D20D3B-9E9F-4390-89FE-E57B767CCD97}">
      <dgm:prSet/>
      <dgm:spPr/>
      <dgm:t>
        <a:bodyPr/>
        <a:lstStyle/>
        <a:p>
          <a:endParaRPr lang="en-US"/>
        </a:p>
      </dgm:t>
    </dgm:pt>
    <dgm:pt modelId="{CC588B46-8405-4722-A6CB-1541CFC79D6F}">
      <dgm:prSet phldrT="[Text]"/>
      <dgm:spPr/>
      <dgm:t>
        <a:bodyPr/>
        <a:lstStyle/>
        <a:p>
          <a:r>
            <a:rPr lang="en-US" dirty="0" smtClean="0">
              <a:latin typeface="Franklin Gothic Medium Cond" panose="020B0606030402020204" pitchFamily="34" charset="0"/>
            </a:rPr>
            <a:t>Broker</a:t>
          </a:r>
          <a:endParaRPr lang="en-US" dirty="0">
            <a:latin typeface="Franklin Gothic Medium Cond" panose="020B0606030402020204" pitchFamily="34" charset="0"/>
          </a:endParaRPr>
        </a:p>
      </dgm:t>
    </dgm:pt>
    <dgm:pt modelId="{34B17F4F-412A-4AD7-B079-E7CA4593F2B2}" type="parTrans" cxnId="{A09B1D3C-D6BB-4BC4-9FEF-12DBC5A5B8C3}">
      <dgm:prSet/>
      <dgm:spPr/>
      <dgm:t>
        <a:bodyPr/>
        <a:lstStyle/>
        <a:p>
          <a:endParaRPr lang="en-US"/>
        </a:p>
      </dgm:t>
    </dgm:pt>
    <dgm:pt modelId="{7C741EF5-30C4-4C81-B684-2DC22C92E4A9}" type="sibTrans" cxnId="{A09B1D3C-D6BB-4BC4-9FEF-12DBC5A5B8C3}">
      <dgm:prSet/>
      <dgm:spPr/>
      <dgm:t>
        <a:bodyPr/>
        <a:lstStyle/>
        <a:p>
          <a:endParaRPr lang="en-US"/>
        </a:p>
      </dgm:t>
    </dgm:pt>
    <dgm:pt modelId="{CE5C8846-B6B7-41D6-BB58-763DE5EEE227}">
      <dgm:prSet phldrT="[Text]"/>
      <dgm:spPr/>
      <dgm:t>
        <a:bodyPr/>
        <a:lstStyle/>
        <a:p>
          <a:r>
            <a:rPr lang="en-US" dirty="0" smtClean="0">
              <a:latin typeface="Franklin Gothic Medium Cond" panose="020B0606030402020204" pitchFamily="34" charset="0"/>
            </a:rPr>
            <a:t>Multiple products</a:t>
          </a:r>
          <a:endParaRPr lang="en-US" dirty="0">
            <a:latin typeface="Franklin Gothic Medium Cond" panose="020B0606030402020204" pitchFamily="34" charset="0"/>
          </a:endParaRPr>
        </a:p>
      </dgm:t>
    </dgm:pt>
    <dgm:pt modelId="{8A83158E-B74B-4D23-992F-F73D41A75C67}" type="parTrans" cxnId="{7CBE5E74-1103-471C-89AD-90B6FAFA8E7D}">
      <dgm:prSet/>
      <dgm:spPr/>
      <dgm:t>
        <a:bodyPr/>
        <a:lstStyle/>
        <a:p>
          <a:endParaRPr lang="en-US"/>
        </a:p>
      </dgm:t>
    </dgm:pt>
    <dgm:pt modelId="{5C99C4BD-B640-42DC-B0EA-8001D16E559F}" type="sibTrans" cxnId="{7CBE5E74-1103-471C-89AD-90B6FAFA8E7D}">
      <dgm:prSet/>
      <dgm:spPr/>
      <dgm:t>
        <a:bodyPr/>
        <a:lstStyle/>
        <a:p>
          <a:endParaRPr lang="en-US"/>
        </a:p>
      </dgm:t>
    </dgm:pt>
    <dgm:pt modelId="{B21E56FB-4BED-432C-9285-F801B6E5CBFC}">
      <dgm:prSet phldrT="[Text]"/>
      <dgm:spPr/>
      <dgm:t>
        <a:bodyPr/>
        <a:lstStyle/>
        <a:p>
          <a:r>
            <a:rPr lang="en-US" dirty="0" smtClean="0">
              <a:latin typeface="Franklin Gothic Medium Cond" panose="020B0606030402020204" pitchFamily="34" charset="0"/>
            </a:rPr>
            <a:t>10 pass (R), 12 pass (U)</a:t>
          </a:r>
          <a:endParaRPr lang="en-US" dirty="0">
            <a:latin typeface="Franklin Gothic Medium Cond" panose="020B0606030402020204" pitchFamily="34" charset="0"/>
          </a:endParaRPr>
        </a:p>
      </dgm:t>
    </dgm:pt>
    <dgm:pt modelId="{F3603CD7-4F0C-47B9-A4D8-E0D2640CD479}" type="parTrans" cxnId="{00C33470-8B03-4642-B1E1-A06E1C2CE9F4}">
      <dgm:prSet/>
      <dgm:spPr/>
      <dgm:t>
        <a:bodyPr/>
        <a:lstStyle/>
        <a:p>
          <a:endParaRPr lang="en-US"/>
        </a:p>
      </dgm:t>
    </dgm:pt>
    <dgm:pt modelId="{7A4D2C62-91E8-4095-B5DA-E8E3DAA813F7}" type="sibTrans" cxnId="{00C33470-8B03-4642-B1E1-A06E1C2CE9F4}">
      <dgm:prSet/>
      <dgm:spPr/>
      <dgm:t>
        <a:bodyPr/>
        <a:lstStyle/>
        <a:p>
          <a:endParaRPr lang="en-US"/>
        </a:p>
      </dgm:t>
    </dgm:pt>
    <dgm:pt modelId="{72A6B69D-7DC4-4FC8-BACB-B8E763DB20A1}">
      <dgm:prSet phldrT="[Text]"/>
      <dgm:spPr/>
      <dgm:t>
        <a:bodyPr/>
        <a:lstStyle/>
        <a:p>
          <a:r>
            <a:rPr lang="en-US" dirty="0" smtClean="0">
              <a:latin typeface="Franklin Gothic Medium Cond" panose="020B0606030402020204" pitchFamily="34" charset="0"/>
            </a:rPr>
            <a:t>Training</a:t>
          </a:r>
          <a:endParaRPr lang="en-US" dirty="0">
            <a:latin typeface="Franklin Gothic Medium Cond" panose="020B0606030402020204" pitchFamily="34" charset="0"/>
          </a:endParaRPr>
        </a:p>
      </dgm:t>
    </dgm:pt>
    <dgm:pt modelId="{A891A287-A288-441A-8222-9442D674313F}" type="parTrans" cxnId="{E8E99670-5152-4C24-9C03-4E27FABD25C1}">
      <dgm:prSet/>
      <dgm:spPr/>
      <dgm:t>
        <a:bodyPr/>
        <a:lstStyle/>
        <a:p>
          <a:endParaRPr lang="en-US"/>
        </a:p>
      </dgm:t>
    </dgm:pt>
    <dgm:pt modelId="{5B97C319-816E-4FDA-92F4-D84DCED55847}" type="sibTrans" cxnId="{E8E99670-5152-4C24-9C03-4E27FABD25C1}">
      <dgm:prSet/>
      <dgm:spPr/>
      <dgm:t>
        <a:bodyPr/>
        <a:lstStyle/>
        <a:p>
          <a:endParaRPr lang="en-US"/>
        </a:p>
      </dgm:t>
    </dgm:pt>
    <dgm:pt modelId="{2A469AAC-E437-4E62-A103-D260246340F1}">
      <dgm:prSet phldrT="[Text]"/>
      <dgm:spPr/>
      <dgm:t>
        <a:bodyPr/>
        <a:lstStyle/>
        <a:p>
          <a:r>
            <a:rPr lang="en-US" dirty="0" smtClean="0">
              <a:latin typeface="Franklin Gothic Medium Cond" panose="020B0606030402020204" pitchFamily="34" charset="0"/>
            </a:rPr>
            <a:t>Exam: insurance institute of India</a:t>
          </a:r>
          <a:endParaRPr lang="en-US" dirty="0">
            <a:latin typeface="Franklin Gothic Medium Cond" panose="020B0606030402020204" pitchFamily="34" charset="0"/>
          </a:endParaRPr>
        </a:p>
      </dgm:t>
    </dgm:pt>
    <dgm:pt modelId="{D5C1DE65-DB7B-40E5-8CD4-6079913A57CC}" type="parTrans" cxnId="{52BC2622-5162-4829-96B0-3BE85BCB3FBB}">
      <dgm:prSet/>
      <dgm:spPr/>
      <dgm:t>
        <a:bodyPr/>
        <a:lstStyle/>
        <a:p>
          <a:endParaRPr lang="en-US"/>
        </a:p>
      </dgm:t>
    </dgm:pt>
    <dgm:pt modelId="{8A7F2C96-BFC7-4D70-BB39-BB3A91C10DFC}" type="sibTrans" cxnId="{52BC2622-5162-4829-96B0-3BE85BCB3FBB}">
      <dgm:prSet/>
      <dgm:spPr/>
      <dgm:t>
        <a:bodyPr/>
        <a:lstStyle/>
        <a:p>
          <a:endParaRPr lang="en-US"/>
        </a:p>
      </dgm:t>
    </dgm:pt>
    <dgm:pt modelId="{DA8330E0-84D7-46A2-B625-819873226F3E}">
      <dgm:prSet phldrT="[Text]"/>
      <dgm:spPr/>
      <dgm:t>
        <a:bodyPr/>
        <a:lstStyle/>
        <a:p>
          <a:r>
            <a:rPr lang="en-US" dirty="0" smtClean="0">
              <a:latin typeface="Franklin Gothic Medium Cond" panose="020B0606030402020204" pitchFamily="34" charset="0"/>
            </a:rPr>
            <a:t>Registration: controller of insurance, under 1938 ACT</a:t>
          </a:r>
          <a:endParaRPr lang="en-US" dirty="0">
            <a:latin typeface="Franklin Gothic Medium Cond" panose="020B0606030402020204" pitchFamily="34" charset="0"/>
          </a:endParaRPr>
        </a:p>
      </dgm:t>
    </dgm:pt>
    <dgm:pt modelId="{ADA7569F-9871-428C-B3AE-44C87EED28C9}" type="parTrans" cxnId="{EDF8B921-6229-4270-9A50-1C2463DFA3BE}">
      <dgm:prSet/>
      <dgm:spPr/>
      <dgm:t>
        <a:bodyPr/>
        <a:lstStyle/>
        <a:p>
          <a:endParaRPr lang="en-US"/>
        </a:p>
      </dgm:t>
    </dgm:pt>
    <dgm:pt modelId="{27E9E93A-D931-45F9-8690-4E949AF0BE07}" type="sibTrans" cxnId="{EDF8B921-6229-4270-9A50-1C2463DFA3BE}">
      <dgm:prSet/>
      <dgm:spPr/>
      <dgm:t>
        <a:bodyPr/>
        <a:lstStyle/>
        <a:p>
          <a:endParaRPr lang="en-US"/>
        </a:p>
      </dgm:t>
    </dgm:pt>
    <dgm:pt modelId="{6CDABDFD-78EB-4E4E-A189-CB0992323AAA}">
      <dgm:prSet phldrT="[Text]"/>
      <dgm:spPr/>
      <dgm:t>
        <a:bodyPr/>
        <a:lstStyle/>
        <a:p>
          <a:r>
            <a:rPr lang="en-US" dirty="0" smtClean="0">
              <a:latin typeface="Franklin Gothic Medium Cond" panose="020B0606030402020204" pitchFamily="34" charset="0"/>
            </a:rPr>
            <a:t>Banks</a:t>
          </a:r>
          <a:endParaRPr lang="en-US" dirty="0">
            <a:latin typeface="Franklin Gothic Medium Cond" panose="020B0606030402020204" pitchFamily="34" charset="0"/>
          </a:endParaRPr>
        </a:p>
      </dgm:t>
    </dgm:pt>
    <dgm:pt modelId="{6F8A12B9-C7DD-4A42-85B3-E5B2999C308A}" type="parTrans" cxnId="{C91560AB-0DF3-4EF6-87F8-980D434E8A60}">
      <dgm:prSet/>
      <dgm:spPr/>
      <dgm:t>
        <a:bodyPr/>
        <a:lstStyle/>
        <a:p>
          <a:endParaRPr lang="en-US"/>
        </a:p>
      </dgm:t>
    </dgm:pt>
    <dgm:pt modelId="{885F3F32-B937-43B9-B527-27B2AEA5CE0A}" type="sibTrans" cxnId="{C91560AB-0DF3-4EF6-87F8-980D434E8A60}">
      <dgm:prSet/>
      <dgm:spPr/>
      <dgm:t>
        <a:bodyPr/>
        <a:lstStyle/>
        <a:p>
          <a:endParaRPr lang="en-US"/>
        </a:p>
      </dgm:t>
    </dgm:pt>
    <dgm:pt modelId="{47ECA943-DA21-4E9B-8BBB-61395E33C0F5}">
      <dgm:prSet phldrT="[Text]"/>
      <dgm:spPr/>
      <dgm:t>
        <a:bodyPr/>
        <a:lstStyle/>
        <a:p>
          <a:r>
            <a:rPr lang="en-US" dirty="0" smtClean="0">
              <a:latin typeface="Franklin Gothic Medium Cond" panose="020B0606030402020204" pitchFamily="34" charset="0"/>
            </a:rPr>
            <a:t>NBFCs</a:t>
          </a:r>
          <a:endParaRPr lang="en-US" dirty="0">
            <a:latin typeface="Franklin Gothic Medium Cond" panose="020B0606030402020204" pitchFamily="34" charset="0"/>
          </a:endParaRPr>
        </a:p>
      </dgm:t>
    </dgm:pt>
    <dgm:pt modelId="{3ADD7572-232B-44D9-BBD6-3B9EB631746B}" type="parTrans" cxnId="{49544EE9-0F95-4F5D-871E-BD0069A6A31F}">
      <dgm:prSet/>
      <dgm:spPr/>
      <dgm:t>
        <a:bodyPr/>
        <a:lstStyle/>
        <a:p>
          <a:endParaRPr lang="en-US"/>
        </a:p>
      </dgm:t>
    </dgm:pt>
    <dgm:pt modelId="{261C4978-A3A4-4ED8-82AE-EF013D4FBA96}" type="sibTrans" cxnId="{49544EE9-0F95-4F5D-871E-BD0069A6A31F}">
      <dgm:prSet/>
      <dgm:spPr/>
      <dgm:t>
        <a:bodyPr/>
        <a:lstStyle/>
        <a:p>
          <a:endParaRPr lang="en-US"/>
        </a:p>
      </dgm:t>
    </dgm:pt>
    <dgm:pt modelId="{E76F92EE-8C39-47F9-AD0F-9CC89EFB5D8C}">
      <dgm:prSet phldrT="[Text]"/>
      <dgm:spPr/>
      <dgm:t>
        <a:bodyPr/>
        <a:lstStyle/>
        <a:p>
          <a:r>
            <a:rPr lang="en-US" dirty="0" smtClean="0">
              <a:latin typeface="Franklin Gothic Medium Cond" panose="020B0606030402020204" pitchFamily="34" charset="0"/>
            </a:rPr>
            <a:t>Need Min. 50L To 250L capital depending on product category</a:t>
          </a:r>
          <a:endParaRPr lang="en-US" dirty="0">
            <a:latin typeface="Franklin Gothic Medium Cond" panose="020B0606030402020204" pitchFamily="34" charset="0"/>
          </a:endParaRPr>
        </a:p>
      </dgm:t>
    </dgm:pt>
    <dgm:pt modelId="{4E2ED4AA-1ACC-4D68-B295-E3729FB3ACB7}" type="parTrans" cxnId="{AC90702A-0212-4B9A-A747-80998059F040}">
      <dgm:prSet/>
      <dgm:spPr/>
      <dgm:t>
        <a:bodyPr/>
        <a:lstStyle/>
        <a:p>
          <a:endParaRPr lang="en-US"/>
        </a:p>
      </dgm:t>
    </dgm:pt>
    <dgm:pt modelId="{71054BEC-0662-43A5-9D75-7B691A1861FD}" type="sibTrans" cxnId="{AC90702A-0212-4B9A-A747-80998059F040}">
      <dgm:prSet/>
      <dgm:spPr/>
      <dgm:t>
        <a:bodyPr/>
        <a:lstStyle/>
        <a:p>
          <a:endParaRPr lang="en-US"/>
        </a:p>
      </dgm:t>
    </dgm:pt>
    <dgm:pt modelId="{1DF6BEB3-DDC7-486A-8507-D457D635BF1C}" type="pres">
      <dgm:prSet presAssocID="{D1D50B57-16C1-42FA-AB0D-B508BD0F3E86}" presName="Name0" presStyleCnt="0">
        <dgm:presLayoutVars>
          <dgm:dir/>
        </dgm:presLayoutVars>
      </dgm:prSet>
      <dgm:spPr/>
      <dgm:t>
        <a:bodyPr/>
        <a:lstStyle/>
        <a:p>
          <a:endParaRPr lang="en-US"/>
        </a:p>
      </dgm:t>
    </dgm:pt>
    <dgm:pt modelId="{1878D211-92B7-4F82-A204-FCAC896F49CA}" type="pres">
      <dgm:prSet presAssocID="{50788BB1-0DDB-409E-B3F0-A474601C5435}" presName="composite" presStyleCnt="0"/>
      <dgm:spPr/>
      <dgm:t>
        <a:bodyPr/>
        <a:lstStyle/>
        <a:p>
          <a:endParaRPr lang="en-US"/>
        </a:p>
      </dgm:t>
    </dgm:pt>
    <dgm:pt modelId="{445F792C-AFA0-4EE6-B76F-AEEA8CA481F0}" type="pres">
      <dgm:prSet presAssocID="{50788BB1-0DDB-409E-B3F0-A474601C5435}" presName="Accent" presStyleLbl="alignAcc1" presStyleIdx="0" presStyleCnt="3"/>
      <dgm:spPr/>
      <dgm:t>
        <a:bodyPr/>
        <a:lstStyle/>
        <a:p>
          <a:endParaRPr lang="en-US"/>
        </a:p>
      </dgm:t>
    </dgm:pt>
    <dgm:pt modelId="{855293FA-9B57-4F5F-923E-88A17E1B1DB8}" type="pres">
      <dgm:prSet presAssocID="{50788BB1-0DDB-409E-B3F0-A474601C5435}" presName="Image" presStyleLbl="node1" presStyleIdx="0" presStyleCnt="3"/>
      <dgm:spPr>
        <a:blipFill rotWithShape="1">
          <a:blip xmlns:r="http://schemas.openxmlformats.org/officeDocument/2006/relationships" r:embed="rId1"/>
          <a:stretch>
            <a:fillRect/>
          </a:stretch>
        </a:blipFill>
      </dgm:spPr>
      <dgm:t>
        <a:bodyPr/>
        <a:lstStyle/>
        <a:p>
          <a:endParaRPr lang="en-US"/>
        </a:p>
      </dgm:t>
    </dgm:pt>
    <dgm:pt modelId="{0709BD2C-8403-40EE-B865-D70E09C2B7E4}" type="pres">
      <dgm:prSet presAssocID="{50788BB1-0DDB-409E-B3F0-A474601C5435}" presName="Child" presStyleLbl="revTx" presStyleIdx="0" presStyleCnt="3">
        <dgm:presLayoutVars>
          <dgm:bulletEnabled val="1"/>
        </dgm:presLayoutVars>
      </dgm:prSet>
      <dgm:spPr/>
      <dgm:t>
        <a:bodyPr/>
        <a:lstStyle/>
        <a:p>
          <a:endParaRPr lang="en-US"/>
        </a:p>
      </dgm:t>
    </dgm:pt>
    <dgm:pt modelId="{D80B6C38-6FB1-4AE4-A104-3A5E259264CB}" type="pres">
      <dgm:prSet presAssocID="{50788BB1-0DDB-409E-B3F0-A474601C5435}" presName="Parent" presStyleLbl="alignNode1" presStyleIdx="0" presStyleCnt="3">
        <dgm:presLayoutVars>
          <dgm:bulletEnabled val="1"/>
        </dgm:presLayoutVars>
      </dgm:prSet>
      <dgm:spPr/>
      <dgm:t>
        <a:bodyPr/>
        <a:lstStyle/>
        <a:p>
          <a:endParaRPr lang="en-US"/>
        </a:p>
      </dgm:t>
    </dgm:pt>
    <dgm:pt modelId="{64E5C70E-5FD7-4D46-A713-098219341163}" type="pres">
      <dgm:prSet presAssocID="{732CC4FD-96BB-4FC5-ACBF-D9A57825608E}" presName="sibTrans" presStyleCnt="0"/>
      <dgm:spPr/>
      <dgm:t>
        <a:bodyPr/>
        <a:lstStyle/>
        <a:p>
          <a:endParaRPr lang="en-US"/>
        </a:p>
      </dgm:t>
    </dgm:pt>
    <dgm:pt modelId="{56B9F5E3-FED1-4F09-864A-6C66DA5ED3C6}" type="pres">
      <dgm:prSet presAssocID="{17D95AF2-4AA5-4319-B0D7-06317ACF159A}" presName="composite" presStyleCnt="0"/>
      <dgm:spPr/>
      <dgm:t>
        <a:bodyPr/>
        <a:lstStyle/>
        <a:p>
          <a:endParaRPr lang="en-US"/>
        </a:p>
      </dgm:t>
    </dgm:pt>
    <dgm:pt modelId="{A8D93E4D-6C86-44B8-9B45-027A94AB0AE6}" type="pres">
      <dgm:prSet presAssocID="{17D95AF2-4AA5-4319-B0D7-06317ACF159A}" presName="Accent" presStyleLbl="alignAcc1" presStyleIdx="1" presStyleCnt="3"/>
      <dgm:spPr/>
      <dgm:t>
        <a:bodyPr/>
        <a:lstStyle/>
        <a:p>
          <a:endParaRPr lang="en-US"/>
        </a:p>
      </dgm:t>
    </dgm:pt>
    <dgm:pt modelId="{FA830EFE-4BB8-416B-9693-18DEBBF3A16F}" type="pres">
      <dgm:prSet presAssocID="{17D95AF2-4AA5-4319-B0D7-06317ACF159A}" presName="Image" presStyleLbl="node1" presStyleIdx="1" presStyleCnt="3"/>
      <dgm:spPr>
        <a:blipFill rotWithShape="1">
          <a:blip xmlns:r="http://schemas.openxmlformats.org/officeDocument/2006/relationships" r:embed="rId2"/>
          <a:stretch>
            <a:fillRect/>
          </a:stretch>
        </a:blipFill>
      </dgm:spPr>
      <dgm:t>
        <a:bodyPr/>
        <a:lstStyle/>
        <a:p>
          <a:endParaRPr lang="en-US"/>
        </a:p>
      </dgm:t>
    </dgm:pt>
    <dgm:pt modelId="{26CD1E47-8F8D-4692-8591-172CA2D83ED2}" type="pres">
      <dgm:prSet presAssocID="{17D95AF2-4AA5-4319-B0D7-06317ACF159A}" presName="Child" presStyleLbl="revTx" presStyleIdx="1" presStyleCnt="3">
        <dgm:presLayoutVars>
          <dgm:bulletEnabled val="1"/>
        </dgm:presLayoutVars>
      </dgm:prSet>
      <dgm:spPr/>
      <dgm:t>
        <a:bodyPr/>
        <a:lstStyle/>
        <a:p>
          <a:endParaRPr lang="en-US"/>
        </a:p>
      </dgm:t>
    </dgm:pt>
    <dgm:pt modelId="{D832EAEF-B2B5-4D69-9D5C-C5B86DFFCB27}" type="pres">
      <dgm:prSet presAssocID="{17D95AF2-4AA5-4319-B0D7-06317ACF159A}" presName="Parent" presStyleLbl="alignNode1" presStyleIdx="1" presStyleCnt="3">
        <dgm:presLayoutVars>
          <dgm:bulletEnabled val="1"/>
        </dgm:presLayoutVars>
      </dgm:prSet>
      <dgm:spPr/>
      <dgm:t>
        <a:bodyPr/>
        <a:lstStyle/>
        <a:p>
          <a:endParaRPr lang="en-US"/>
        </a:p>
      </dgm:t>
    </dgm:pt>
    <dgm:pt modelId="{F44F778E-1E89-467E-AAF4-B2EEB5BF305E}" type="pres">
      <dgm:prSet presAssocID="{CB84A2C8-4254-4DEF-B898-8F1408C4465F}" presName="sibTrans" presStyleCnt="0"/>
      <dgm:spPr/>
      <dgm:t>
        <a:bodyPr/>
        <a:lstStyle/>
        <a:p>
          <a:endParaRPr lang="en-US"/>
        </a:p>
      </dgm:t>
    </dgm:pt>
    <dgm:pt modelId="{6EFB4343-0619-48B5-AE19-449605DF1B83}" type="pres">
      <dgm:prSet presAssocID="{CC588B46-8405-4722-A6CB-1541CFC79D6F}" presName="composite" presStyleCnt="0"/>
      <dgm:spPr/>
      <dgm:t>
        <a:bodyPr/>
        <a:lstStyle/>
        <a:p>
          <a:endParaRPr lang="en-US"/>
        </a:p>
      </dgm:t>
    </dgm:pt>
    <dgm:pt modelId="{E45B71F4-48B7-4D7B-B3DA-9A959DCB924D}" type="pres">
      <dgm:prSet presAssocID="{CC588B46-8405-4722-A6CB-1541CFC79D6F}" presName="Accent" presStyleLbl="alignAcc1" presStyleIdx="2" presStyleCnt="3"/>
      <dgm:spPr/>
      <dgm:t>
        <a:bodyPr/>
        <a:lstStyle/>
        <a:p>
          <a:endParaRPr lang="en-US"/>
        </a:p>
      </dgm:t>
    </dgm:pt>
    <dgm:pt modelId="{62E00865-1A17-4CB4-86FC-2E4594FD0E13}" type="pres">
      <dgm:prSet presAssocID="{CC588B46-8405-4722-A6CB-1541CFC79D6F}" presName="Image" presStyleLbl="node1" presStyleIdx="2" presStyleCnt="3"/>
      <dgm:spPr>
        <a:blipFill rotWithShape="1">
          <a:blip xmlns:r="http://schemas.openxmlformats.org/officeDocument/2006/relationships" r:embed="rId3"/>
          <a:stretch>
            <a:fillRect/>
          </a:stretch>
        </a:blipFill>
      </dgm:spPr>
      <dgm:t>
        <a:bodyPr/>
        <a:lstStyle/>
        <a:p>
          <a:endParaRPr lang="en-US"/>
        </a:p>
      </dgm:t>
    </dgm:pt>
    <dgm:pt modelId="{49560F38-4F1E-41A9-8F73-122408A43344}" type="pres">
      <dgm:prSet presAssocID="{CC588B46-8405-4722-A6CB-1541CFC79D6F}" presName="Child" presStyleLbl="revTx" presStyleIdx="2" presStyleCnt="3">
        <dgm:presLayoutVars>
          <dgm:bulletEnabled val="1"/>
        </dgm:presLayoutVars>
      </dgm:prSet>
      <dgm:spPr/>
      <dgm:t>
        <a:bodyPr/>
        <a:lstStyle/>
        <a:p>
          <a:endParaRPr lang="en-US"/>
        </a:p>
      </dgm:t>
    </dgm:pt>
    <dgm:pt modelId="{1C1D3EB7-F9F3-4FB8-BB89-30BD97CF7F80}" type="pres">
      <dgm:prSet presAssocID="{CC588B46-8405-4722-A6CB-1541CFC79D6F}" presName="Parent" presStyleLbl="alignNode1" presStyleIdx="2" presStyleCnt="3">
        <dgm:presLayoutVars>
          <dgm:bulletEnabled val="1"/>
        </dgm:presLayoutVars>
      </dgm:prSet>
      <dgm:spPr/>
      <dgm:t>
        <a:bodyPr/>
        <a:lstStyle/>
        <a:p>
          <a:endParaRPr lang="en-US"/>
        </a:p>
      </dgm:t>
    </dgm:pt>
  </dgm:ptLst>
  <dgm:cxnLst>
    <dgm:cxn modelId="{A09B1D3C-D6BB-4BC4-9FEF-12DBC5A5B8C3}" srcId="{D1D50B57-16C1-42FA-AB0D-B508BD0F3E86}" destId="{CC588B46-8405-4722-A6CB-1541CFC79D6F}" srcOrd="2" destOrd="0" parTransId="{34B17F4F-412A-4AD7-B079-E7CA4593F2B2}" sibTransId="{7C741EF5-30C4-4C81-B684-2DC22C92E4A9}"/>
    <dgm:cxn modelId="{00C33470-8B03-4642-B1E1-A06E1C2CE9F4}" srcId="{50788BB1-0DDB-409E-B3F0-A474601C5435}" destId="{B21E56FB-4BED-432C-9285-F801B6E5CBFC}" srcOrd="1" destOrd="0" parTransId="{F3603CD7-4F0C-47B9-A4D8-E0D2640CD479}" sibTransId="{7A4D2C62-91E8-4095-B5DA-E8E3DAA813F7}"/>
    <dgm:cxn modelId="{49544EE9-0F95-4F5D-871E-BD0069A6A31F}" srcId="{17D95AF2-4AA5-4319-B0D7-06317ACF159A}" destId="{47ECA943-DA21-4E9B-8BBB-61395E33C0F5}" srcOrd="2" destOrd="0" parTransId="{3ADD7572-232B-44D9-BBD6-3B9EB631746B}" sibTransId="{261C4978-A3A4-4ED8-82AE-EF013D4FBA96}"/>
    <dgm:cxn modelId="{C22F4B3D-84E6-46D0-8840-1A4B5655C547}" type="presOf" srcId="{D1D50B57-16C1-42FA-AB0D-B508BD0F3E86}" destId="{1DF6BEB3-DDC7-486A-8507-D457D635BF1C}" srcOrd="0" destOrd="0" presId="urn:microsoft.com/office/officeart/2008/layout/TitlePictureLineup"/>
    <dgm:cxn modelId="{E8E99670-5152-4C24-9C03-4E27FABD25C1}" srcId="{50788BB1-0DDB-409E-B3F0-A474601C5435}" destId="{72A6B69D-7DC4-4FC8-BACB-B8E763DB20A1}" srcOrd="2" destOrd="0" parTransId="{A891A287-A288-441A-8222-9442D674313F}" sibTransId="{5B97C319-816E-4FDA-92F4-D84DCED55847}"/>
    <dgm:cxn modelId="{482A25BD-BAAC-4F97-8F0A-C5B6FEE1E584}" srcId="{D1D50B57-16C1-42FA-AB0D-B508BD0F3E86}" destId="{17D95AF2-4AA5-4319-B0D7-06317ACF159A}" srcOrd="1" destOrd="0" parTransId="{CBA12699-CA75-4C6E-9D71-2B9CEEA134B5}" sibTransId="{CB84A2C8-4254-4DEF-B898-8F1408C4465F}"/>
    <dgm:cxn modelId="{C91560AB-0DF3-4EF6-87F8-980D434E8A60}" srcId="{17D95AF2-4AA5-4319-B0D7-06317ACF159A}" destId="{6CDABDFD-78EB-4E4E-A189-CB0992323AAA}" srcOrd="1" destOrd="0" parTransId="{6F8A12B9-C7DD-4A42-85B3-E5B2999C308A}" sibTransId="{885F3F32-B937-43B9-B527-27B2AEA5CE0A}"/>
    <dgm:cxn modelId="{F72B3D04-EF65-4F3B-A22F-F33233E60FDD}" type="presOf" srcId="{72A6B69D-7DC4-4FC8-BACB-B8E763DB20A1}" destId="{0709BD2C-8403-40EE-B865-D70E09C2B7E4}" srcOrd="0" destOrd="2" presId="urn:microsoft.com/office/officeart/2008/layout/TitlePictureLineup"/>
    <dgm:cxn modelId="{BFB90D5F-D413-4CB0-B91E-51E45F22A6F0}" type="presOf" srcId="{CC588B46-8405-4722-A6CB-1541CFC79D6F}" destId="{1C1D3EB7-F9F3-4FB8-BB89-30BD97CF7F80}" srcOrd="0" destOrd="0" presId="urn:microsoft.com/office/officeart/2008/layout/TitlePictureLineup"/>
    <dgm:cxn modelId="{EDF8B921-6229-4270-9A50-1C2463DFA3BE}" srcId="{50788BB1-0DDB-409E-B3F0-A474601C5435}" destId="{DA8330E0-84D7-46A2-B625-819873226F3E}" srcOrd="4" destOrd="0" parTransId="{ADA7569F-9871-428C-B3AE-44C87EED28C9}" sibTransId="{27E9E93A-D931-45F9-8690-4E949AF0BE07}"/>
    <dgm:cxn modelId="{26231DCF-99A7-462B-891F-77943B57C58F}" srcId="{50788BB1-0DDB-409E-B3F0-A474601C5435}" destId="{40A82B53-88B3-413F-829F-611F7398B13C}" srcOrd="0" destOrd="0" parTransId="{2FF38D76-2B18-4A90-90F2-1B5DB4388EFC}" sibTransId="{606DFC9B-4376-4CC4-9DCB-A08F89A63513}"/>
    <dgm:cxn modelId="{CDEFD01D-833B-4DD5-A45A-B99EE932ABD0}" type="presOf" srcId="{DA8330E0-84D7-46A2-B625-819873226F3E}" destId="{0709BD2C-8403-40EE-B865-D70E09C2B7E4}" srcOrd="0" destOrd="4" presId="urn:microsoft.com/office/officeart/2008/layout/TitlePictureLineup"/>
    <dgm:cxn modelId="{7A0E0112-1AE9-4A6A-A807-1056BA0B8F41}" type="presOf" srcId="{6CDABDFD-78EB-4E4E-A189-CB0992323AAA}" destId="{26CD1E47-8F8D-4692-8591-172CA2D83ED2}" srcOrd="0" destOrd="1" presId="urn:microsoft.com/office/officeart/2008/layout/TitlePictureLineup"/>
    <dgm:cxn modelId="{87AF6722-DED3-4A11-88AC-6E78660A70AB}" type="presOf" srcId="{2A469AAC-E437-4E62-A103-D260246340F1}" destId="{0709BD2C-8403-40EE-B865-D70E09C2B7E4}" srcOrd="0" destOrd="3" presId="urn:microsoft.com/office/officeart/2008/layout/TitlePictureLineup"/>
    <dgm:cxn modelId="{60167881-F0B6-4751-ACD2-86CC72591650}" type="presOf" srcId="{20219C87-3BF4-4E35-A145-77750006BA49}" destId="{26CD1E47-8F8D-4692-8591-172CA2D83ED2}" srcOrd="0" destOrd="0" presId="urn:microsoft.com/office/officeart/2008/layout/TitlePictureLineup"/>
    <dgm:cxn modelId="{0D1BD0C8-B164-402F-A751-219EA098AACF}" type="presOf" srcId="{CE5C8846-B6B7-41D6-BB58-763DE5EEE227}" destId="{49560F38-4F1E-41A9-8F73-122408A43344}" srcOrd="0" destOrd="0" presId="urn:microsoft.com/office/officeart/2008/layout/TitlePictureLineup"/>
    <dgm:cxn modelId="{7CBE5E74-1103-471C-89AD-90B6FAFA8E7D}" srcId="{CC588B46-8405-4722-A6CB-1541CFC79D6F}" destId="{CE5C8846-B6B7-41D6-BB58-763DE5EEE227}" srcOrd="0" destOrd="0" parTransId="{8A83158E-B74B-4D23-992F-F73D41A75C67}" sibTransId="{5C99C4BD-B640-42DC-B0EA-8001D16E559F}"/>
    <dgm:cxn modelId="{19F71D36-B74D-4947-B6BB-91439BCC7F34}" type="presOf" srcId="{40A82B53-88B3-413F-829F-611F7398B13C}" destId="{0709BD2C-8403-40EE-B865-D70E09C2B7E4}" srcOrd="0" destOrd="0" presId="urn:microsoft.com/office/officeart/2008/layout/TitlePictureLineup"/>
    <dgm:cxn modelId="{E1D20D3B-9E9F-4390-89FE-E57B767CCD97}" srcId="{17D95AF2-4AA5-4319-B0D7-06317ACF159A}" destId="{20219C87-3BF4-4E35-A145-77750006BA49}" srcOrd="0" destOrd="0" parTransId="{3A0DB033-615A-4A1D-8128-4DBAE80C723D}" sibTransId="{CF3C7EE9-929B-4B37-BFF9-0035B34E6457}"/>
    <dgm:cxn modelId="{A12FB21E-CA51-4655-A20E-7CF5F97C1290}" type="presOf" srcId="{B21E56FB-4BED-432C-9285-F801B6E5CBFC}" destId="{0709BD2C-8403-40EE-B865-D70E09C2B7E4}" srcOrd="0" destOrd="1" presId="urn:microsoft.com/office/officeart/2008/layout/TitlePictureLineup"/>
    <dgm:cxn modelId="{55AAA191-6E32-4F8D-ACCA-466447CC425B}" srcId="{D1D50B57-16C1-42FA-AB0D-B508BD0F3E86}" destId="{50788BB1-0DDB-409E-B3F0-A474601C5435}" srcOrd="0" destOrd="0" parTransId="{36C2F91D-6346-48EA-8362-8CC952752B18}" sibTransId="{732CC4FD-96BB-4FC5-ACBF-D9A57825608E}"/>
    <dgm:cxn modelId="{52BC2622-5162-4829-96B0-3BE85BCB3FBB}" srcId="{50788BB1-0DDB-409E-B3F0-A474601C5435}" destId="{2A469AAC-E437-4E62-A103-D260246340F1}" srcOrd="3" destOrd="0" parTransId="{D5C1DE65-DB7B-40E5-8CD4-6079913A57CC}" sibTransId="{8A7F2C96-BFC7-4D70-BB39-BB3A91C10DFC}"/>
    <dgm:cxn modelId="{AC90702A-0212-4B9A-A747-80998059F040}" srcId="{CC588B46-8405-4722-A6CB-1541CFC79D6F}" destId="{E76F92EE-8C39-47F9-AD0F-9CC89EFB5D8C}" srcOrd="1" destOrd="0" parTransId="{4E2ED4AA-1ACC-4D68-B295-E3729FB3ACB7}" sibTransId="{71054BEC-0662-43A5-9D75-7B691A1861FD}"/>
    <dgm:cxn modelId="{7E95EBC5-0579-4F87-BA2B-42B442FF77ED}" type="presOf" srcId="{50788BB1-0DDB-409E-B3F0-A474601C5435}" destId="{D80B6C38-6FB1-4AE4-A104-3A5E259264CB}" srcOrd="0" destOrd="0" presId="urn:microsoft.com/office/officeart/2008/layout/TitlePictureLineup"/>
    <dgm:cxn modelId="{26E5C67D-F746-45E1-BBC0-EB06A99D3632}" type="presOf" srcId="{17D95AF2-4AA5-4319-B0D7-06317ACF159A}" destId="{D832EAEF-B2B5-4D69-9D5C-C5B86DFFCB27}" srcOrd="0" destOrd="0" presId="urn:microsoft.com/office/officeart/2008/layout/TitlePictureLineup"/>
    <dgm:cxn modelId="{01744169-DA31-4A60-8106-C78157C2BF55}" type="presOf" srcId="{E76F92EE-8C39-47F9-AD0F-9CC89EFB5D8C}" destId="{49560F38-4F1E-41A9-8F73-122408A43344}" srcOrd="0" destOrd="1" presId="urn:microsoft.com/office/officeart/2008/layout/TitlePictureLineup"/>
    <dgm:cxn modelId="{72D4069C-E202-4F82-B914-B3E32D2AFB68}" type="presOf" srcId="{47ECA943-DA21-4E9B-8BBB-61395E33C0F5}" destId="{26CD1E47-8F8D-4692-8591-172CA2D83ED2}" srcOrd="0" destOrd="2" presId="urn:microsoft.com/office/officeart/2008/layout/TitlePictureLineup"/>
    <dgm:cxn modelId="{92141A05-3B05-44C9-803C-720AA3537E6D}" type="presParOf" srcId="{1DF6BEB3-DDC7-486A-8507-D457D635BF1C}" destId="{1878D211-92B7-4F82-A204-FCAC896F49CA}" srcOrd="0" destOrd="0" presId="urn:microsoft.com/office/officeart/2008/layout/TitlePictureLineup"/>
    <dgm:cxn modelId="{FEFBA585-0C70-463D-92F8-6B5BC08723D6}" type="presParOf" srcId="{1878D211-92B7-4F82-A204-FCAC896F49CA}" destId="{445F792C-AFA0-4EE6-B76F-AEEA8CA481F0}" srcOrd="0" destOrd="0" presId="urn:microsoft.com/office/officeart/2008/layout/TitlePictureLineup"/>
    <dgm:cxn modelId="{61B780EB-49FF-4523-AF13-BBEF3787AA49}" type="presParOf" srcId="{1878D211-92B7-4F82-A204-FCAC896F49CA}" destId="{855293FA-9B57-4F5F-923E-88A17E1B1DB8}" srcOrd="1" destOrd="0" presId="urn:microsoft.com/office/officeart/2008/layout/TitlePictureLineup"/>
    <dgm:cxn modelId="{786D1F3C-50A5-47DA-929F-F20A7CE65942}" type="presParOf" srcId="{1878D211-92B7-4F82-A204-FCAC896F49CA}" destId="{0709BD2C-8403-40EE-B865-D70E09C2B7E4}" srcOrd="2" destOrd="0" presId="urn:microsoft.com/office/officeart/2008/layout/TitlePictureLineup"/>
    <dgm:cxn modelId="{DAA130E8-4CD7-4C92-AD0B-531D40A3FD61}" type="presParOf" srcId="{1878D211-92B7-4F82-A204-FCAC896F49CA}" destId="{D80B6C38-6FB1-4AE4-A104-3A5E259264CB}" srcOrd="3" destOrd="0" presId="urn:microsoft.com/office/officeart/2008/layout/TitlePictureLineup"/>
    <dgm:cxn modelId="{37C2F26A-0842-4C88-9A84-CCF7BD90E6AF}" type="presParOf" srcId="{1DF6BEB3-DDC7-486A-8507-D457D635BF1C}" destId="{64E5C70E-5FD7-4D46-A713-098219341163}" srcOrd="1" destOrd="0" presId="urn:microsoft.com/office/officeart/2008/layout/TitlePictureLineup"/>
    <dgm:cxn modelId="{309E6344-186A-4BAF-BDAF-06A18E562D16}" type="presParOf" srcId="{1DF6BEB3-DDC7-486A-8507-D457D635BF1C}" destId="{56B9F5E3-FED1-4F09-864A-6C66DA5ED3C6}" srcOrd="2" destOrd="0" presId="urn:microsoft.com/office/officeart/2008/layout/TitlePictureLineup"/>
    <dgm:cxn modelId="{D18042F2-CF5D-49B9-B3AF-0CA228266E48}" type="presParOf" srcId="{56B9F5E3-FED1-4F09-864A-6C66DA5ED3C6}" destId="{A8D93E4D-6C86-44B8-9B45-027A94AB0AE6}" srcOrd="0" destOrd="0" presId="urn:microsoft.com/office/officeart/2008/layout/TitlePictureLineup"/>
    <dgm:cxn modelId="{CF5860C6-9586-4157-869B-7FE8BB151099}" type="presParOf" srcId="{56B9F5E3-FED1-4F09-864A-6C66DA5ED3C6}" destId="{FA830EFE-4BB8-416B-9693-18DEBBF3A16F}" srcOrd="1" destOrd="0" presId="urn:microsoft.com/office/officeart/2008/layout/TitlePictureLineup"/>
    <dgm:cxn modelId="{04FFF9E5-5745-4B09-B80F-F0A1D0B13EE1}" type="presParOf" srcId="{56B9F5E3-FED1-4F09-864A-6C66DA5ED3C6}" destId="{26CD1E47-8F8D-4692-8591-172CA2D83ED2}" srcOrd="2" destOrd="0" presId="urn:microsoft.com/office/officeart/2008/layout/TitlePictureLineup"/>
    <dgm:cxn modelId="{16FF5D9A-4205-4614-BDD4-3711695B2DBB}" type="presParOf" srcId="{56B9F5E3-FED1-4F09-864A-6C66DA5ED3C6}" destId="{D832EAEF-B2B5-4D69-9D5C-C5B86DFFCB27}" srcOrd="3" destOrd="0" presId="urn:microsoft.com/office/officeart/2008/layout/TitlePictureLineup"/>
    <dgm:cxn modelId="{43F82E97-CF85-4C2C-A1F2-39E5D7B084AD}" type="presParOf" srcId="{1DF6BEB3-DDC7-486A-8507-D457D635BF1C}" destId="{F44F778E-1E89-467E-AAF4-B2EEB5BF305E}" srcOrd="3" destOrd="0" presId="urn:microsoft.com/office/officeart/2008/layout/TitlePictureLineup"/>
    <dgm:cxn modelId="{E3F16479-1CF3-4167-A0A9-E674AEDA8093}" type="presParOf" srcId="{1DF6BEB3-DDC7-486A-8507-D457D635BF1C}" destId="{6EFB4343-0619-48B5-AE19-449605DF1B83}" srcOrd="4" destOrd="0" presId="urn:microsoft.com/office/officeart/2008/layout/TitlePictureLineup"/>
    <dgm:cxn modelId="{C9D01BEC-4800-4BC3-8882-BCF167227AA4}" type="presParOf" srcId="{6EFB4343-0619-48B5-AE19-449605DF1B83}" destId="{E45B71F4-48B7-4D7B-B3DA-9A959DCB924D}" srcOrd="0" destOrd="0" presId="urn:microsoft.com/office/officeart/2008/layout/TitlePictureLineup"/>
    <dgm:cxn modelId="{23BEA42B-0BCD-4713-BF96-C759E042667C}" type="presParOf" srcId="{6EFB4343-0619-48B5-AE19-449605DF1B83}" destId="{62E00865-1A17-4CB4-86FC-2E4594FD0E13}" srcOrd="1" destOrd="0" presId="urn:microsoft.com/office/officeart/2008/layout/TitlePictureLineup"/>
    <dgm:cxn modelId="{07352DD7-AEF6-434C-B65B-45BB0C621F1E}" type="presParOf" srcId="{6EFB4343-0619-48B5-AE19-449605DF1B83}" destId="{49560F38-4F1E-41A9-8F73-122408A43344}" srcOrd="2" destOrd="0" presId="urn:microsoft.com/office/officeart/2008/layout/TitlePictureLineup"/>
    <dgm:cxn modelId="{448EF6D7-4CF7-41C6-933B-C4A7E5CDAA13}" type="presParOf" srcId="{6EFB4343-0619-48B5-AE19-449605DF1B83}" destId="{1C1D3EB7-F9F3-4FB8-BB89-30BD97CF7F80}" srcOrd="3" destOrd="0" presId="urn:microsoft.com/office/officeart/2008/layout/TitlePictureLineup"/>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6501C3A-87D5-407E-947B-03CB180E0086}" type="doc">
      <dgm:prSet loTypeId="urn:microsoft.com/office/officeart/2005/8/layout/hList1" loCatId="list" qsTypeId="urn:microsoft.com/office/officeart/2005/8/quickstyle/simple1" qsCatId="simple" csTypeId="urn:microsoft.com/office/officeart/2005/8/colors/colorful1#7" csCatId="colorful" phldr="1"/>
      <dgm:spPr/>
      <dgm:t>
        <a:bodyPr/>
        <a:lstStyle/>
        <a:p>
          <a:endParaRPr lang="en-US"/>
        </a:p>
      </dgm:t>
    </dgm:pt>
    <dgm:pt modelId="{DFBE3106-5319-44B6-8DB5-93922E1DA862}">
      <dgm:prSet phldrT="[Text]"/>
      <dgm:spPr/>
      <dgm:t>
        <a:bodyPr/>
        <a:lstStyle/>
        <a:p>
          <a:r>
            <a:rPr lang="en-US" dirty="0" smtClean="0">
              <a:latin typeface="Franklin Gothic Medium Cond" panose="020B0606030402020204" pitchFamily="34" charset="0"/>
            </a:rPr>
            <a:t>SBI life insurance</a:t>
          </a:r>
          <a:endParaRPr lang="en-US" dirty="0">
            <a:latin typeface="Franklin Gothic Medium Cond" panose="020B0606030402020204" pitchFamily="34" charset="0"/>
          </a:endParaRPr>
        </a:p>
      </dgm:t>
    </dgm:pt>
    <dgm:pt modelId="{D29F6D51-2544-48EC-B86B-8CFCB2E4A7A7}" type="parTrans" cxnId="{0E7F0909-13BF-48B7-8840-5F286B57C7A3}">
      <dgm:prSet/>
      <dgm:spPr/>
      <dgm:t>
        <a:bodyPr/>
        <a:lstStyle/>
        <a:p>
          <a:endParaRPr lang="en-US"/>
        </a:p>
      </dgm:t>
    </dgm:pt>
    <dgm:pt modelId="{CA6A8E4D-82B3-45A1-BCA5-10F984F6FCF9}" type="sibTrans" cxnId="{0E7F0909-13BF-48B7-8840-5F286B57C7A3}">
      <dgm:prSet/>
      <dgm:spPr/>
      <dgm:t>
        <a:bodyPr/>
        <a:lstStyle/>
        <a:p>
          <a:endParaRPr lang="en-US"/>
        </a:p>
      </dgm:t>
    </dgm:pt>
    <dgm:pt modelId="{A86EDA72-22AB-4DF8-BACE-F353DFFCD8EB}">
      <dgm:prSet phldrT="[Text]"/>
      <dgm:spPr/>
      <dgm:t>
        <a:bodyPr/>
        <a:lstStyle/>
        <a:p>
          <a:r>
            <a:rPr lang="en-US" dirty="0" smtClean="0">
              <a:latin typeface="Franklin Gothic Medium Cond" panose="020B0606030402020204" pitchFamily="34" charset="0"/>
            </a:rPr>
            <a:t>SBI General</a:t>
          </a:r>
          <a:endParaRPr lang="en-US" dirty="0">
            <a:latin typeface="Franklin Gothic Medium Cond" panose="020B0606030402020204" pitchFamily="34" charset="0"/>
          </a:endParaRPr>
        </a:p>
      </dgm:t>
    </dgm:pt>
    <dgm:pt modelId="{CDC51C35-C3B8-403D-A5C0-03D341717D4F}" type="parTrans" cxnId="{14EEB880-0136-4FA6-A3CB-60BEF381E114}">
      <dgm:prSet/>
      <dgm:spPr/>
      <dgm:t>
        <a:bodyPr/>
        <a:lstStyle/>
        <a:p>
          <a:endParaRPr lang="en-US"/>
        </a:p>
      </dgm:t>
    </dgm:pt>
    <dgm:pt modelId="{8DAE2E31-110E-446C-8F2D-0CAC0BBF6437}" type="sibTrans" cxnId="{14EEB880-0136-4FA6-A3CB-60BEF381E114}">
      <dgm:prSet/>
      <dgm:spPr/>
      <dgm:t>
        <a:bodyPr/>
        <a:lstStyle/>
        <a:p>
          <a:endParaRPr lang="en-US"/>
        </a:p>
      </dgm:t>
    </dgm:pt>
    <dgm:pt modelId="{A90098EF-CB91-44BA-A485-0964183DA867}">
      <dgm:prSet phldrT="[Text]"/>
      <dgm:spPr/>
      <dgm:t>
        <a:bodyPr/>
        <a:lstStyle/>
        <a:p>
          <a:r>
            <a:rPr lang="en-US" dirty="0" smtClean="0">
              <a:latin typeface="Franklin Gothic Medium Cond" panose="020B0606030402020204" pitchFamily="34" charset="0"/>
            </a:rPr>
            <a:t>SBI</a:t>
          </a:r>
          <a:endParaRPr lang="en-US" dirty="0">
            <a:latin typeface="Franklin Gothic Medium Cond" panose="020B0606030402020204" pitchFamily="34" charset="0"/>
          </a:endParaRPr>
        </a:p>
      </dgm:t>
    </dgm:pt>
    <dgm:pt modelId="{8CF86706-7548-4EE9-88E1-BFD95842F526}" type="parTrans" cxnId="{33E5BE6D-FF4F-4472-BA8C-D1DD34B2CBE5}">
      <dgm:prSet/>
      <dgm:spPr/>
      <dgm:t>
        <a:bodyPr/>
        <a:lstStyle/>
        <a:p>
          <a:endParaRPr lang="en-US"/>
        </a:p>
      </dgm:t>
    </dgm:pt>
    <dgm:pt modelId="{4739EAC6-8D93-4B1B-B982-BEB4778822C3}" type="sibTrans" cxnId="{33E5BE6D-FF4F-4472-BA8C-D1DD34B2CBE5}">
      <dgm:prSet/>
      <dgm:spPr/>
      <dgm:t>
        <a:bodyPr/>
        <a:lstStyle/>
        <a:p>
          <a:endParaRPr lang="en-US"/>
        </a:p>
      </dgm:t>
    </dgm:pt>
    <dgm:pt modelId="{17C42806-EE3B-4E37-AF89-169F4B67991A}">
      <dgm:prSet phldrT="[Text]"/>
      <dgm:spPr/>
      <dgm:t>
        <a:bodyPr/>
        <a:lstStyle/>
        <a:p>
          <a:r>
            <a:rPr lang="en-US" dirty="0" smtClean="0">
              <a:latin typeface="Franklin Gothic Medium Cond" panose="020B0606030402020204" pitchFamily="34" charset="0"/>
            </a:rPr>
            <a:t>Insurance Australia Group (IAG)</a:t>
          </a:r>
          <a:endParaRPr lang="en-US" dirty="0">
            <a:latin typeface="Franklin Gothic Medium Cond" panose="020B0606030402020204" pitchFamily="34" charset="0"/>
          </a:endParaRPr>
        </a:p>
      </dgm:t>
    </dgm:pt>
    <dgm:pt modelId="{DF030F91-679C-4B7A-B0A1-72563888387B}" type="parTrans" cxnId="{5EB70D30-26B7-47C5-BF82-9EA4E89E5951}">
      <dgm:prSet/>
      <dgm:spPr/>
      <dgm:t>
        <a:bodyPr/>
        <a:lstStyle/>
        <a:p>
          <a:endParaRPr lang="en-US"/>
        </a:p>
      </dgm:t>
    </dgm:pt>
    <dgm:pt modelId="{92ED37BC-E5C9-45A8-B939-345872430950}" type="sibTrans" cxnId="{5EB70D30-26B7-47C5-BF82-9EA4E89E5951}">
      <dgm:prSet/>
      <dgm:spPr/>
      <dgm:t>
        <a:bodyPr/>
        <a:lstStyle/>
        <a:p>
          <a:endParaRPr lang="en-US"/>
        </a:p>
      </dgm:t>
    </dgm:pt>
    <dgm:pt modelId="{14E9A793-AA26-4C62-A77F-9C263199A389}">
      <dgm:prSet phldrT="[Text]"/>
      <dgm:spPr/>
      <dgm:t>
        <a:bodyPr/>
        <a:lstStyle/>
        <a:p>
          <a:r>
            <a:rPr lang="en-US" dirty="0" smtClean="0">
              <a:latin typeface="Franklin Gothic Medium Cond" panose="020B0606030402020204" pitchFamily="34" charset="0"/>
            </a:rPr>
            <a:t>SBI</a:t>
          </a:r>
          <a:endParaRPr lang="en-US" dirty="0">
            <a:latin typeface="Franklin Gothic Medium Cond" panose="020B0606030402020204" pitchFamily="34" charset="0"/>
          </a:endParaRPr>
        </a:p>
      </dgm:t>
    </dgm:pt>
    <dgm:pt modelId="{4809158E-8E48-4FC0-AF5D-87031BACF7A2}" type="parTrans" cxnId="{DC13F563-420C-4E97-8CCF-965F9637EDEF}">
      <dgm:prSet/>
      <dgm:spPr/>
      <dgm:t>
        <a:bodyPr/>
        <a:lstStyle/>
        <a:p>
          <a:endParaRPr lang="en-US"/>
        </a:p>
      </dgm:t>
    </dgm:pt>
    <dgm:pt modelId="{ED6C4DA9-AC8F-4CBA-B103-60395DB53DE4}" type="sibTrans" cxnId="{DC13F563-420C-4E97-8CCF-965F9637EDEF}">
      <dgm:prSet/>
      <dgm:spPr/>
      <dgm:t>
        <a:bodyPr/>
        <a:lstStyle/>
        <a:p>
          <a:endParaRPr lang="en-US"/>
        </a:p>
      </dgm:t>
    </dgm:pt>
    <dgm:pt modelId="{DCDCE906-95DB-4EC6-A758-E46CC8CD6C2E}">
      <dgm:prSet phldrT="[Text]"/>
      <dgm:spPr/>
      <dgm:t>
        <a:bodyPr/>
        <a:lstStyle/>
        <a:p>
          <a:r>
            <a:rPr lang="en-US" dirty="0" smtClean="0">
              <a:latin typeface="Franklin Gothic Medium Cond" panose="020B0606030402020204" pitchFamily="34" charset="0"/>
            </a:rPr>
            <a:t>BNP Paribas </a:t>
          </a:r>
          <a:r>
            <a:rPr lang="en-US" dirty="0" err="1" smtClean="0">
              <a:latin typeface="Franklin Gothic Medium Cond" panose="020B0606030402020204" pitchFamily="34" charset="0"/>
            </a:rPr>
            <a:t>Cardif</a:t>
          </a:r>
          <a:endParaRPr lang="en-US" dirty="0">
            <a:latin typeface="Franklin Gothic Medium Cond" panose="020B0606030402020204" pitchFamily="34" charset="0"/>
          </a:endParaRPr>
        </a:p>
      </dgm:t>
    </dgm:pt>
    <dgm:pt modelId="{F743002B-F164-4974-B1C3-A296647CD686}" type="parTrans" cxnId="{5DB2C18F-1398-4F8A-84D3-E1098F1AC9D0}">
      <dgm:prSet/>
      <dgm:spPr/>
      <dgm:t>
        <a:bodyPr/>
        <a:lstStyle/>
        <a:p>
          <a:endParaRPr lang="en-US"/>
        </a:p>
      </dgm:t>
    </dgm:pt>
    <dgm:pt modelId="{5E77B912-227E-4AA9-B968-8E49F61A6E60}" type="sibTrans" cxnId="{5DB2C18F-1398-4F8A-84D3-E1098F1AC9D0}">
      <dgm:prSet/>
      <dgm:spPr/>
      <dgm:t>
        <a:bodyPr/>
        <a:lstStyle/>
        <a:p>
          <a:endParaRPr lang="en-US"/>
        </a:p>
      </dgm:t>
    </dgm:pt>
    <dgm:pt modelId="{515E39EF-7262-4696-83F7-3C0CA3B1D9A6}" type="pres">
      <dgm:prSet presAssocID="{B6501C3A-87D5-407E-947B-03CB180E0086}" presName="Name0" presStyleCnt="0">
        <dgm:presLayoutVars>
          <dgm:dir/>
          <dgm:animLvl val="lvl"/>
          <dgm:resizeHandles val="exact"/>
        </dgm:presLayoutVars>
      </dgm:prSet>
      <dgm:spPr/>
      <dgm:t>
        <a:bodyPr/>
        <a:lstStyle/>
        <a:p>
          <a:endParaRPr lang="en-IN"/>
        </a:p>
      </dgm:t>
    </dgm:pt>
    <dgm:pt modelId="{C2DCD3E6-D299-4B4C-AE68-9CC557412610}" type="pres">
      <dgm:prSet presAssocID="{DFBE3106-5319-44B6-8DB5-93922E1DA862}" presName="composite" presStyleCnt="0"/>
      <dgm:spPr/>
    </dgm:pt>
    <dgm:pt modelId="{B0BE32CC-2EDF-47F2-91D2-C720F34558A3}" type="pres">
      <dgm:prSet presAssocID="{DFBE3106-5319-44B6-8DB5-93922E1DA862}" presName="parTx" presStyleLbl="alignNode1" presStyleIdx="0" presStyleCnt="2">
        <dgm:presLayoutVars>
          <dgm:chMax val="0"/>
          <dgm:chPref val="0"/>
          <dgm:bulletEnabled val="1"/>
        </dgm:presLayoutVars>
      </dgm:prSet>
      <dgm:spPr/>
      <dgm:t>
        <a:bodyPr/>
        <a:lstStyle/>
        <a:p>
          <a:endParaRPr lang="en-US"/>
        </a:p>
      </dgm:t>
    </dgm:pt>
    <dgm:pt modelId="{7EEF1FF7-28D4-43FE-97A3-2B2CE008D13E}" type="pres">
      <dgm:prSet presAssocID="{DFBE3106-5319-44B6-8DB5-93922E1DA862}" presName="desTx" presStyleLbl="alignAccFollowNode1" presStyleIdx="0" presStyleCnt="2">
        <dgm:presLayoutVars>
          <dgm:bulletEnabled val="1"/>
        </dgm:presLayoutVars>
      </dgm:prSet>
      <dgm:spPr/>
      <dgm:t>
        <a:bodyPr/>
        <a:lstStyle/>
        <a:p>
          <a:endParaRPr lang="en-US"/>
        </a:p>
      </dgm:t>
    </dgm:pt>
    <dgm:pt modelId="{39F1165B-23DF-49D2-BB1E-A06AEA435CF7}" type="pres">
      <dgm:prSet presAssocID="{CA6A8E4D-82B3-45A1-BCA5-10F984F6FCF9}" presName="space" presStyleCnt="0"/>
      <dgm:spPr/>
    </dgm:pt>
    <dgm:pt modelId="{023A1D83-E514-4588-A1DC-6F543D028652}" type="pres">
      <dgm:prSet presAssocID="{A86EDA72-22AB-4DF8-BACE-F353DFFCD8EB}" presName="composite" presStyleCnt="0"/>
      <dgm:spPr/>
    </dgm:pt>
    <dgm:pt modelId="{27DCA2D8-8FE9-440A-92EB-385DB7B2A9AB}" type="pres">
      <dgm:prSet presAssocID="{A86EDA72-22AB-4DF8-BACE-F353DFFCD8EB}" presName="parTx" presStyleLbl="alignNode1" presStyleIdx="1" presStyleCnt="2">
        <dgm:presLayoutVars>
          <dgm:chMax val="0"/>
          <dgm:chPref val="0"/>
          <dgm:bulletEnabled val="1"/>
        </dgm:presLayoutVars>
      </dgm:prSet>
      <dgm:spPr/>
      <dgm:t>
        <a:bodyPr/>
        <a:lstStyle/>
        <a:p>
          <a:endParaRPr lang="en-US"/>
        </a:p>
      </dgm:t>
    </dgm:pt>
    <dgm:pt modelId="{CB7910D2-9EA3-452F-A0DC-0601DF496B39}" type="pres">
      <dgm:prSet presAssocID="{A86EDA72-22AB-4DF8-BACE-F353DFFCD8EB}" presName="desTx" presStyleLbl="alignAccFollowNode1" presStyleIdx="1" presStyleCnt="2">
        <dgm:presLayoutVars>
          <dgm:bulletEnabled val="1"/>
        </dgm:presLayoutVars>
      </dgm:prSet>
      <dgm:spPr/>
      <dgm:t>
        <a:bodyPr/>
        <a:lstStyle/>
        <a:p>
          <a:endParaRPr lang="en-US"/>
        </a:p>
      </dgm:t>
    </dgm:pt>
  </dgm:ptLst>
  <dgm:cxnLst>
    <dgm:cxn modelId="{A6E02806-BD47-4F60-8F3A-91F193B54667}" type="presOf" srcId="{DCDCE906-95DB-4EC6-A758-E46CC8CD6C2E}" destId="{7EEF1FF7-28D4-43FE-97A3-2B2CE008D13E}" srcOrd="0" destOrd="1" presId="urn:microsoft.com/office/officeart/2005/8/layout/hList1"/>
    <dgm:cxn modelId="{8FA935FF-7125-4573-A0A6-B4113432265D}" type="presOf" srcId="{A90098EF-CB91-44BA-A485-0964183DA867}" destId="{CB7910D2-9EA3-452F-A0DC-0601DF496B39}" srcOrd="0" destOrd="0" presId="urn:microsoft.com/office/officeart/2005/8/layout/hList1"/>
    <dgm:cxn modelId="{33E5BE6D-FF4F-4472-BA8C-D1DD34B2CBE5}" srcId="{A86EDA72-22AB-4DF8-BACE-F353DFFCD8EB}" destId="{A90098EF-CB91-44BA-A485-0964183DA867}" srcOrd="0" destOrd="0" parTransId="{8CF86706-7548-4EE9-88E1-BFD95842F526}" sibTransId="{4739EAC6-8D93-4B1B-B982-BEB4778822C3}"/>
    <dgm:cxn modelId="{D75DAA1C-FA2A-4876-8307-A83010E963C8}" type="presOf" srcId="{17C42806-EE3B-4E37-AF89-169F4B67991A}" destId="{CB7910D2-9EA3-452F-A0DC-0601DF496B39}" srcOrd="0" destOrd="1" presId="urn:microsoft.com/office/officeart/2005/8/layout/hList1"/>
    <dgm:cxn modelId="{14EEB880-0136-4FA6-A3CB-60BEF381E114}" srcId="{B6501C3A-87D5-407E-947B-03CB180E0086}" destId="{A86EDA72-22AB-4DF8-BACE-F353DFFCD8EB}" srcOrd="1" destOrd="0" parTransId="{CDC51C35-C3B8-403D-A5C0-03D341717D4F}" sibTransId="{8DAE2E31-110E-446C-8F2D-0CAC0BBF6437}"/>
    <dgm:cxn modelId="{2D3040BE-459C-47F0-8DF4-FA4CCD0B3CA2}" type="presOf" srcId="{B6501C3A-87D5-407E-947B-03CB180E0086}" destId="{515E39EF-7262-4696-83F7-3C0CA3B1D9A6}" srcOrd="0" destOrd="0" presId="urn:microsoft.com/office/officeart/2005/8/layout/hList1"/>
    <dgm:cxn modelId="{5DB2C18F-1398-4F8A-84D3-E1098F1AC9D0}" srcId="{DFBE3106-5319-44B6-8DB5-93922E1DA862}" destId="{DCDCE906-95DB-4EC6-A758-E46CC8CD6C2E}" srcOrd="1" destOrd="0" parTransId="{F743002B-F164-4974-B1C3-A296647CD686}" sibTransId="{5E77B912-227E-4AA9-B968-8E49F61A6E60}"/>
    <dgm:cxn modelId="{EFE41A7C-C897-402A-98E8-8761F1568E85}" type="presOf" srcId="{DFBE3106-5319-44B6-8DB5-93922E1DA862}" destId="{B0BE32CC-2EDF-47F2-91D2-C720F34558A3}" srcOrd="0" destOrd="0" presId="urn:microsoft.com/office/officeart/2005/8/layout/hList1"/>
    <dgm:cxn modelId="{0E7F0909-13BF-48B7-8840-5F286B57C7A3}" srcId="{B6501C3A-87D5-407E-947B-03CB180E0086}" destId="{DFBE3106-5319-44B6-8DB5-93922E1DA862}" srcOrd="0" destOrd="0" parTransId="{D29F6D51-2544-48EC-B86B-8CFCB2E4A7A7}" sibTransId="{CA6A8E4D-82B3-45A1-BCA5-10F984F6FCF9}"/>
    <dgm:cxn modelId="{5EB70D30-26B7-47C5-BF82-9EA4E89E5951}" srcId="{A86EDA72-22AB-4DF8-BACE-F353DFFCD8EB}" destId="{17C42806-EE3B-4E37-AF89-169F4B67991A}" srcOrd="1" destOrd="0" parTransId="{DF030F91-679C-4B7A-B0A1-72563888387B}" sibTransId="{92ED37BC-E5C9-45A8-B939-345872430950}"/>
    <dgm:cxn modelId="{E42FA7A2-31B1-4384-94FD-84B6BE999D86}" type="presOf" srcId="{14E9A793-AA26-4C62-A77F-9C263199A389}" destId="{7EEF1FF7-28D4-43FE-97A3-2B2CE008D13E}" srcOrd="0" destOrd="0" presId="urn:microsoft.com/office/officeart/2005/8/layout/hList1"/>
    <dgm:cxn modelId="{DB16F3C5-74BB-4403-B547-26355BCA97B2}" type="presOf" srcId="{A86EDA72-22AB-4DF8-BACE-F353DFFCD8EB}" destId="{27DCA2D8-8FE9-440A-92EB-385DB7B2A9AB}" srcOrd="0" destOrd="0" presId="urn:microsoft.com/office/officeart/2005/8/layout/hList1"/>
    <dgm:cxn modelId="{DC13F563-420C-4E97-8CCF-965F9637EDEF}" srcId="{DFBE3106-5319-44B6-8DB5-93922E1DA862}" destId="{14E9A793-AA26-4C62-A77F-9C263199A389}" srcOrd="0" destOrd="0" parTransId="{4809158E-8E48-4FC0-AF5D-87031BACF7A2}" sibTransId="{ED6C4DA9-AC8F-4CBA-B103-60395DB53DE4}"/>
    <dgm:cxn modelId="{3EDE20D8-83D5-4381-901C-CAA55E746B6F}" type="presParOf" srcId="{515E39EF-7262-4696-83F7-3C0CA3B1D9A6}" destId="{C2DCD3E6-D299-4B4C-AE68-9CC557412610}" srcOrd="0" destOrd="0" presId="urn:microsoft.com/office/officeart/2005/8/layout/hList1"/>
    <dgm:cxn modelId="{8FFC664F-5F11-4503-80E2-6C05FA68E6CB}" type="presParOf" srcId="{C2DCD3E6-D299-4B4C-AE68-9CC557412610}" destId="{B0BE32CC-2EDF-47F2-91D2-C720F34558A3}" srcOrd="0" destOrd="0" presId="urn:microsoft.com/office/officeart/2005/8/layout/hList1"/>
    <dgm:cxn modelId="{5616F2BA-96EB-490E-A20D-D0605BF2B5C4}" type="presParOf" srcId="{C2DCD3E6-D299-4B4C-AE68-9CC557412610}" destId="{7EEF1FF7-28D4-43FE-97A3-2B2CE008D13E}" srcOrd="1" destOrd="0" presId="urn:microsoft.com/office/officeart/2005/8/layout/hList1"/>
    <dgm:cxn modelId="{703E5CDE-7597-4DE9-8566-7DE169C06486}" type="presParOf" srcId="{515E39EF-7262-4696-83F7-3C0CA3B1D9A6}" destId="{39F1165B-23DF-49D2-BB1E-A06AEA435CF7}" srcOrd="1" destOrd="0" presId="urn:microsoft.com/office/officeart/2005/8/layout/hList1"/>
    <dgm:cxn modelId="{3405D5FC-DE33-4095-800A-F9FF3B18155F}" type="presParOf" srcId="{515E39EF-7262-4696-83F7-3C0CA3B1D9A6}" destId="{023A1D83-E514-4588-A1DC-6F543D028652}" srcOrd="2" destOrd="0" presId="urn:microsoft.com/office/officeart/2005/8/layout/hList1"/>
    <dgm:cxn modelId="{EF2B6D6F-7B2A-47F8-A263-B876F00002F9}" type="presParOf" srcId="{023A1D83-E514-4588-A1DC-6F543D028652}" destId="{27DCA2D8-8FE9-440A-92EB-385DB7B2A9AB}" srcOrd="0" destOrd="0" presId="urn:microsoft.com/office/officeart/2005/8/layout/hList1"/>
    <dgm:cxn modelId="{CD92715B-7D36-4E24-BD37-1EF3A1A5F595}" type="presParOf" srcId="{023A1D83-E514-4588-A1DC-6F543D028652}" destId="{CB7910D2-9EA3-452F-A0DC-0601DF496B39}"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568A571-9114-4434-A0D1-5F0C028EF089}" type="doc">
      <dgm:prSet loTypeId="urn:microsoft.com/office/officeart/2005/8/layout/pList1#5" loCatId="picture" qsTypeId="urn:microsoft.com/office/officeart/2005/8/quickstyle/simple1" qsCatId="simple" csTypeId="urn:microsoft.com/office/officeart/2005/8/colors/accent1_2" csCatId="accent1" phldr="1"/>
      <dgm:spPr/>
      <dgm:t>
        <a:bodyPr/>
        <a:lstStyle/>
        <a:p>
          <a:endParaRPr lang="en-US"/>
        </a:p>
      </dgm:t>
    </dgm:pt>
    <dgm:pt modelId="{0BD23DE3-F6B0-41D3-82B3-408872928EC9}">
      <dgm:prSet phldrT="[Text]"/>
      <dgm:spPr/>
      <dgm:t>
        <a:bodyPr/>
        <a:lstStyle/>
        <a:p>
          <a:r>
            <a:rPr lang="en-US" dirty="0" smtClean="0">
              <a:solidFill>
                <a:srgbClr val="FFC000"/>
              </a:solidFill>
              <a:latin typeface="Franklin Gothic Medium Cond" panose="020B0606030402020204" pitchFamily="34" charset="0"/>
            </a:rPr>
            <a:t>Agents / Corporate Agents</a:t>
          </a:r>
          <a:endParaRPr lang="en-US" dirty="0">
            <a:solidFill>
              <a:srgbClr val="FFC000"/>
            </a:solidFill>
            <a:latin typeface="Franklin Gothic Medium Cond" panose="020B0606030402020204" pitchFamily="34" charset="0"/>
          </a:endParaRPr>
        </a:p>
      </dgm:t>
    </dgm:pt>
    <dgm:pt modelId="{B741E3DE-A457-417E-8CD7-ECAEE10CD97B}" type="parTrans" cxnId="{2E4D2441-918D-4613-B47E-93C7AF00789A}">
      <dgm:prSet/>
      <dgm:spPr/>
      <dgm:t>
        <a:bodyPr/>
        <a:lstStyle/>
        <a:p>
          <a:endParaRPr lang="en-US"/>
        </a:p>
      </dgm:t>
    </dgm:pt>
    <dgm:pt modelId="{E2646109-C785-46FC-A52A-A1DF1610BE27}" type="sibTrans" cxnId="{2E4D2441-918D-4613-B47E-93C7AF00789A}">
      <dgm:prSet/>
      <dgm:spPr/>
      <dgm:t>
        <a:bodyPr/>
        <a:lstStyle/>
        <a:p>
          <a:endParaRPr lang="en-US"/>
        </a:p>
      </dgm:t>
    </dgm:pt>
    <dgm:pt modelId="{326F82F3-C6C7-4988-ABDE-C43A017955C6}">
      <dgm:prSet phldrT="[Text]"/>
      <dgm:spPr/>
      <dgm:t>
        <a:bodyPr/>
        <a:lstStyle/>
        <a:p>
          <a:r>
            <a:rPr lang="en-US" dirty="0" smtClean="0">
              <a:solidFill>
                <a:srgbClr val="FFC000"/>
              </a:solidFill>
              <a:latin typeface="Franklin Gothic Medium Cond" panose="020B0606030402020204" pitchFamily="34" charset="0"/>
            </a:rPr>
            <a:t>Third Party Administrators</a:t>
          </a:r>
          <a:endParaRPr lang="en-US" dirty="0">
            <a:solidFill>
              <a:srgbClr val="FFC000"/>
            </a:solidFill>
            <a:latin typeface="Franklin Gothic Medium Cond" panose="020B0606030402020204" pitchFamily="34" charset="0"/>
          </a:endParaRPr>
        </a:p>
      </dgm:t>
    </dgm:pt>
    <dgm:pt modelId="{478E3288-387E-45FC-89C9-8DFF3C62C726}" type="parTrans" cxnId="{277F9530-BBDD-440F-9A5A-86B4F5117084}">
      <dgm:prSet/>
      <dgm:spPr/>
      <dgm:t>
        <a:bodyPr/>
        <a:lstStyle/>
        <a:p>
          <a:endParaRPr lang="en-US"/>
        </a:p>
      </dgm:t>
    </dgm:pt>
    <dgm:pt modelId="{6B8D0155-E51F-4A19-B574-F18A94C139A6}" type="sibTrans" cxnId="{277F9530-BBDD-440F-9A5A-86B4F5117084}">
      <dgm:prSet/>
      <dgm:spPr/>
      <dgm:t>
        <a:bodyPr/>
        <a:lstStyle/>
        <a:p>
          <a:endParaRPr lang="en-US"/>
        </a:p>
      </dgm:t>
    </dgm:pt>
    <dgm:pt modelId="{71F7D91C-C188-4BC5-8270-0AD40751B5A4}">
      <dgm:prSet phldrT="[Text]"/>
      <dgm:spPr/>
      <dgm:t>
        <a:bodyPr/>
        <a:lstStyle/>
        <a:p>
          <a:r>
            <a:rPr lang="en-US" dirty="0" smtClean="0">
              <a:solidFill>
                <a:srgbClr val="FFC000"/>
              </a:solidFill>
              <a:latin typeface="Franklin Gothic Medium Cond" panose="020B0606030402020204" pitchFamily="34" charset="0"/>
            </a:rPr>
            <a:t>Brokers</a:t>
          </a:r>
          <a:endParaRPr lang="en-US" dirty="0">
            <a:solidFill>
              <a:srgbClr val="FFC000"/>
            </a:solidFill>
            <a:latin typeface="Franklin Gothic Medium Cond" panose="020B0606030402020204" pitchFamily="34" charset="0"/>
          </a:endParaRPr>
        </a:p>
      </dgm:t>
    </dgm:pt>
    <dgm:pt modelId="{436682C2-0C5D-4434-AD24-D4B5F42714F9}" type="parTrans" cxnId="{CE9BCFCC-AB28-48D6-926D-0837C6BB8FEC}">
      <dgm:prSet/>
      <dgm:spPr/>
      <dgm:t>
        <a:bodyPr/>
        <a:lstStyle/>
        <a:p>
          <a:endParaRPr lang="en-US"/>
        </a:p>
      </dgm:t>
    </dgm:pt>
    <dgm:pt modelId="{564AEB29-2859-453C-8526-F4244EA29543}" type="sibTrans" cxnId="{CE9BCFCC-AB28-48D6-926D-0837C6BB8FEC}">
      <dgm:prSet/>
      <dgm:spPr/>
      <dgm:t>
        <a:bodyPr/>
        <a:lstStyle/>
        <a:p>
          <a:endParaRPr lang="en-US"/>
        </a:p>
      </dgm:t>
    </dgm:pt>
    <dgm:pt modelId="{4A379648-7045-49D5-A664-30C43ACA1100}">
      <dgm:prSet phldrT="[Text]"/>
      <dgm:spPr>
        <a:solidFill>
          <a:srgbClr val="0070C0"/>
        </a:solidFill>
      </dgm:spPr>
      <dgm:t>
        <a:bodyPr/>
        <a:lstStyle/>
        <a:p>
          <a:r>
            <a:rPr lang="en-US" dirty="0" smtClean="0">
              <a:solidFill>
                <a:srgbClr val="FFC000"/>
              </a:solidFill>
              <a:latin typeface="Franklin Gothic Medium Cond" panose="020B0606030402020204" pitchFamily="34" charset="0"/>
            </a:rPr>
            <a:t>Surveyor/ Loss Assessor</a:t>
          </a:r>
          <a:endParaRPr lang="en-US" dirty="0">
            <a:solidFill>
              <a:srgbClr val="FFC000"/>
            </a:solidFill>
            <a:latin typeface="Franklin Gothic Medium Cond" panose="020B0606030402020204" pitchFamily="34" charset="0"/>
          </a:endParaRPr>
        </a:p>
      </dgm:t>
    </dgm:pt>
    <dgm:pt modelId="{E959F000-C076-4733-B937-497B2A9C4DE5}" type="parTrans" cxnId="{8B5F9602-8F01-4068-AC07-C960EF68ADF1}">
      <dgm:prSet/>
      <dgm:spPr/>
      <dgm:t>
        <a:bodyPr/>
        <a:lstStyle/>
        <a:p>
          <a:endParaRPr lang="en-US"/>
        </a:p>
      </dgm:t>
    </dgm:pt>
    <dgm:pt modelId="{FD0D9E39-F9A3-4767-94D2-978BC48F0963}" type="sibTrans" cxnId="{8B5F9602-8F01-4068-AC07-C960EF68ADF1}">
      <dgm:prSet/>
      <dgm:spPr/>
      <dgm:t>
        <a:bodyPr/>
        <a:lstStyle/>
        <a:p>
          <a:endParaRPr lang="en-US"/>
        </a:p>
      </dgm:t>
    </dgm:pt>
    <dgm:pt modelId="{61817130-05BD-4A83-A512-E188E85B8EF4}">
      <dgm:prSet phldrT="[Text]"/>
      <dgm:spPr/>
      <dgm:t>
        <a:bodyPr/>
        <a:lstStyle/>
        <a:p>
          <a:r>
            <a:rPr lang="en-US" dirty="0" smtClean="0">
              <a:solidFill>
                <a:srgbClr val="FFC000"/>
              </a:solidFill>
              <a:latin typeface="Franklin Gothic Medium Cond" panose="020B0606030402020204" pitchFamily="34" charset="0"/>
            </a:rPr>
            <a:t>Banks (</a:t>
          </a:r>
          <a:r>
            <a:rPr lang="en-US" dirty="0" err="1" smtClean="0">
              <a:solidFill>
                <a:srgbClr val="FFC000"/>
              </a:solidFill>
              <a:latin typeface="Franklin Gothic Medium Cond" panose="020B0606030402020204" pitchFamily="34" charset="0"/>
            </a:rPr>
            <a:t>Bancassurance</a:t>
          </a:r>
          <a:r>
            <a:rPr lang="en-US" dirty="0" smtClean="0">
              <a:solidFill>
                <a:srgbClr val="FFC000"/>
              </a:solidFill>
              <a:latin typeface="Franklin Gothic Medium Cond" panose="020B0606030402020204" pitchFamily="34" charset="0"/>
            </a:rPr>
            <a:t>)</a:t>
          </a:r>
          <a:endParaRPr lang="en-US" dirty="0">
            <a:solidFill>
              <a:srgbClr val="FFC000"/>
            </a:solidFill>
            <a:latin typeface="Franklin Gothic Medium Cond" panose="020B0606030402020204" pitchFamily="34" charset="0"/>
          </a:endParaRPr>
        </a:p>
      </dgm:t>
    </dgm:pt>
    <dgm:pt modelId="{4C2D8F86-FBA4-442C-A94C-0968E2D3D23D}" type="parTrans" cxnId="{498CD0DC-3FC4-45CB-ABF4-963DBF7C4D92}">
      <dgm:prSet/>
      <dgm:spPr/>
      <dgm:t>
        <a:bodyPr/>
        <a:lstStyle/>
        <a:p>
          <a:endParaRPr lang="en-US"/>
        </a:p>
      </dgm:t>
    </dgm:pt>
    <dgm:pt modelId="{46257EE0-2D69-4F77-B6A8-4C7EFF25558F}" type="sibTrans" cxnId="{498CD0DC-3FC4-45CB-ABF4-963DBF7C4D92}">
      <dgm:prSet/>
      <dgm:spPr/>
      <dgm:t>
        <a:bodyPr/>
        <a:lstStyle/>
        <a:p>
          <a:endParaRPr lang="en-US"/>
        </a:p>
      </dgm:t>
    </dgm:pt>
    <dgm:pt modelId="{938B5066-5908-4AC6-B5B1-8D2339EE2EB6}" type="pres">
      <dgm:prSet presAssocID="{4568A571-9114-4434-A0D1-5F0C028EF089}" presName="Name0" presStyleCnt="0">
        <dgm:presLayoutVars>
          <dgm:dir/>
          <dgm:resizeHandles val="exact"/>
        </dgm:presLayoutVars>
      </dgm:prSet>
      <dgm:spPr/>
      <dgm:t>
        <a:bodyPr/>
        <a:lstStyle/>
        <a:p>
          <a:endParaRPr lang="en-US"/>
        </a:p>
      </dgm:t>
    </dgm:pt>
    <dgm:pt modelId="{65376616-A54B-46A5-B317-F0F6BB070644}" type="pres">
      <dgm:prSet presAssocID="{0BD23DE3-F6B0-41D3-82B3-408872928EC9}" presName="compNode" presStyleCnt="0"/>
      <dgm:spPr/>
      <dgm:t>
        <a:bodyPr/>
        <a:lstStyle/>
        <a:p>
          <a:endParaRPr lang="en-US"/>
        </a:p>
      </dgm:t>
    </dgm:pt>
    <dgm:pt modelId="{312C4927-F76C-4EBD-9198-80C7D6995DE5}" type="pres">
      <dgm:prSet presAssocID="{0BD23DE3-F6B0-41D3-82B3-408872928EC9}" presName="pictRect" presStyleLbl="node1" presStyleIdx="0" presStyleCnt="5" custScaleX="84423"/>
      <dgm:spPr>
        <a:blipFill rotWithShape="1">
          <a:blip xmlns:r="http://schemas.openxmlformats.org/officeDocument/2006/relationships" r:embed="rId1"/>
          <a:stretch>
            <a:fillRect/>
          </a:stretch>
        </a:blipFill>
      </dgm:spPr>
      <dgm:t>
        <a:bodyPr/>
        <a:lstStyle/>
        <a:p>
          <a:endParaRPr lang="en-US"/>
        </a:p>
      </dgm:t>
    </dgm:pt>
    <dgm:pt modelId="{D90E4E27-F19E-4ABA-97A5-F2709F96B263}" type="pres">
      <dgm:prSet presAssocID="{0BD23DE3-F6B0-41D3-82B3-408872928EC9}" presName="textRect" presStyleLbl="revTx" presStyleIdx="0" presStyleCnt="5">
        <dgm:presLayoutVars>
          <dgm:bulletEnabled val="1"/>
        </dgm:presLayoutVars>
      </dgm:prSet>
      <dgm:spPr/>
      <dgm:t>
        <a:bodyPr/>
        <a:lstStyle/>
        <a:p>
          <a:endParaRPr lang="en-US"/>
        </a:p>
      </dgm:t>
    </dgm:pt>
    <dgm:pt modelId="{22970F15-B9A7-409E-B27A-B1C044D6B3D0}" type="pres">
      <dgm:prSet presAssocID="{E2646109-C785-46FC-A52A-A1DF1610BE27}" presName="sibTrans" presStyleLbl="sibTrans2D1" presStyleIdx="0" presStyleCnt="0"/>
      <dgm:spPr/>
      <dgm:t>
        <a:bodyPr/>
        <a:lstStyle/>
        <a:p>
          <a:endParaRPr lang="en-US"/>
        </a:p>
      </dgm:t>
    </dgm:pt>
    <dgm:pt modelId="{89561E93-5F39-4D34-9BBA-8775854300C9}" type="pres">
      <dgm:prSet presAssocID="{71F7D91C-C188-4BC5-8270-0AD40751B5A4}" presName="compNode" presStyleCnt="0"/>
      <dgm:spPr/>
      <dgm:t>
        <a:bodyPr/>
        <a:lstStyle/>
        <a:p>
          <a:endParaRPr lang="en-US"/>
        </a:p>
      </dgm:t>
    </dgm:pt>
    <dgm:pt modelId="{8552BD3C-52E5-4C6C-8BC6-1B121BB90D0A}" type="pres">
      <dgm:prSet presAssocID="{71F7D91C-C188-4BC5-8270-0AD40751B5A4}" presName="pictRect" presStyleLbl="node1" presStyleIdx="1" presStyleCnt="5" custScaleX="59922"/>
      <dgm:spPr>
        <a:blipFill rotWithShape="1">
          <a:blip xmlns:r="http://schemas.openxmlformats.org/officeDocument/2006/relationships" r:embed="rId2"/>
          <a:stretch>
            <a:fillRect/>
          </a:stretch>
        </a:blipFill>
      </dgm:spPr>
      <dgm:t>
        <a:bodyPr/>
        <a:lstStyle/>
        <a:p>
          <a:endParaRPr lang="en-US"/>
        </a:p>
      </dgm:t>
    </dgm:pt>
    <dgm:pt modelId="{E2628417-3451-4B93-AABA-63A1DCFAEC6E}" type="pres">
      <dgm:prSet presAssocID="{71F7D91C-C188-4BC5-8270-0AD40751B5A4}" presName="textRect" presStyleLbl="revTx" presStyleIdx="1" presStyleCnt="5">
        <dgm:presLayoutVars>
          <dgm:bulletEnabled val="1"/>
        </dgm:presLayoutVars>
      </dgm:prSet>
      <dgm:spPr/>
      <dgm:t>
        <a:bodyPr/>
        <a:lstStyle/>
        <a:p>
          <a:endParaRPr lang="en-US"/>
        </a:p>
      </dgm:t>
    </dgm:pt>
    <dgm:pt modelId="{0847243F-F44C-43BE-97D2-4A42C9A219DD}" type="pres">
      <dgm:prSet presAssocID="{564AEB29-2859-453C-8526-F4244EA29543}" presName="sibTrans" presStyleLbl="sibTrans2D1" presStyleIdx="0" presStyleCnt="0"/>
      <dgm:spPr/>
      <dgm:t>
        <a:bodyPr/>
        <a:lstStyle/>
        <a:p>
          <a:endParaRPr lang="en-US"/>
        </a:p>
      </dgm:t>
    </dgm:pt>
    <dgm:pt modelId="{D54DAA9C-B0F0-4E72-B700-124125E4ED53}" type="pres">
      <dgm:prSet presAssocID="{61817130-05BD-4A83-A512-E188E85B8EF4}" presName="compNode" presStyleCnt="0"/>
      <dgm:spPr/>
      <dgm:t>
        <a:bodyPr/>
        <a:lstStyle/>
        <a:p>
          <a:endParaRPr lang="en-US"/>
        </a:p>
      </dgm:t>
    </dgm:pt>
    <dgm:pt modelId="{5C19E506-BE11-4F30-A25A-FEF2D507223D}" type="pres">
      <dgm:prSet presAssocID="{61817130-05BD-4A83-A512-E188E85B8EF4}" presName="pictRect" presStyleLbl="node1" presStyleIdx="2" presStyleCnt="5" custScaleX="82780" custLinFactNeighborX="1314"/>
      <dgm:spPr>
        <a:blipFill rotWithShape="1">
          <a:blip xmlns:r="http://schemas.openxmlformats.org/officeDocument/2006/relationships" r:embed="rId3"/>
          <a:stretch>
            <a:fillRect/>
          </a:stretch>
        </a:blipFill>
      </dgm:spPr>
      <dgm:t>
        <a:bodyPr/>
        <a:lstStyle/>
        <a:p>
          <a:endParaRPr lang="en-US"/>
        </a:p>
      </dgm:t>
    </dgm:pt>
    <dgm:pt modelId="{F90CA5F6-AF82-478D-B533-2339AEB5F612}" type="pres">
      <dgm:prSet presAssocID="{61817130-05BD-4A83-A512-E188E85B8EF4}" presName="textRect" presStyleLbl="revTx" presStyleIdx="2" presStyleCnt="5">
        <dgm:presLayoutVars>
          <dgm:bulletEnabled val="1"/>
        </dgm:presLayoutVars>
      </dgm:prSet>
      <dgm:spPr/>
      <dgm:t>
        <a:bodyPr/>
        <a:lstStyle/>
        <a:p>
          <a:endParaRPr lang="en-US"/>
        </a:p>
      </dgm:t>
    </dgm:pt>
    <dgm:pt modelId="{CB82DC3A-8951-46DE-BAA9-F44003584FE4}" type="pres">
      <dgm:prSet presAssocID="{46257EE0-2D69-4F77-B6A8-4C7EFF25558F}" presName="sibTrans" presStyleLbl="sibTrans2D1" presStyleIdx="0" presStyleCnt="0"/>
      <dgm:spPr/>
      <dgm:t>
        <a:bodyPr/>
        <a:lstStyle/>
        <a:p>
          <a:endParaRPr lang="en-US"/>
        </a:p>
      </dgm:t>
    </dgm:pt>
    <dgm:pt modelId="{97F7B211-2C0F-4A7A-AB3E-F200C88ECFCE}" type="pres">
      <dgm:prSet presAssocID="{4A379648-7045-49D5-A664-30C43ACA1100}" presName="compNode" presStyleCnt="0"/>
      <dgm:spPr/>
      <dgm:t>
        <a:bodyPr/>
        <a:lstStyle/>
        <a:p>
          <a:endParaRPr lang="en-US"/>
        </a:p>
      </dgm:t>
    </dgm:pt>
    <dgm:pt modelId="{2D4C672C-3626-4920-B034-3F9D582C1419}" type="pres">
      <dgm:prSet presAssocID="{4A379648-7045-49D5-A664-30C43ACA1100}" presName="pictRect" presStyleLbl="node1" presStyleIdx="3" presStyleCnt="5"/>
      <dgm:spPr>
        <a:blipFill rotWithShape="1">
          <a:blip xmlns:r="http://schemas.openxmlformats.org/officeDocument/2006/relationships" r:embed="rId4"/>
          <a:stretch>
            <a:fillRect/>
          </a:stretch>
        </a:blipFill>
      </dgm:spPr>
      <dgm:t>
        <a:bodyPr/>
        <a:lstStyle/>
        <a:p>
          <a:endParaRPr lang="en-US"/>
        </a:p>
      </dgm:t>
    </dgm:pt>
    <dgm:pt modelId="{054890CD-0B8B-4774-BAF7-FDF93ECD037F}" type="pres">
      <dgm:prSet presAssocID="{4A379648-7045-49D5-A664-30C43ACA1100}" presName="textRect" presStyleLbl="revTx" presStyleIdx="3" presStyleCnt="5">
        <dgm:presLayoutVars>
          <dgm:bulletEnabled val="1"/>
        </dgm:presLayoutVars>
      </dgm:prSet>
      <dgm:spPr/>
      <dgm:t>
        <a:bodyPr/>
        <a:lstStyle/>
        <a:p>
          <a:endParaRPr lang="en-US"/>
        </a:p>
      </dgm:t>
    </dgm:pt>
    <dgm:pt modelId="{819CF85E-36F2-4A85-B1CE-CC77C6CE6147}" type="pres">
      <dgm:prSet presAssocID="{FD0D9E39-F9A3-4767-94D2-978BC48F0963}" presName="sibTrans" presStyleLbl="sibTrans2D1" presStyleIdx="0" presStyleCnt="0"/>
      <dgm:spPr/>
      <dgm:t>
        <a:bodyPr/>
        <a:lstStyle/>
        <a:p>
          <a:endParaRPr lang="en-US"/>
        </a:p>
      </dgm:t>
    </dgm:pt>
    <dgm:pt modelId="{76B12263-00C0-43EE-A9F6-E89B2BCF6C2E}" type="pres">
      <dgm:prSet presAssocID="{326F82F3-C6C7-4988-ABDE-C43A017955C6}" presName="compNode" presStyleCnt="0"/>
      <dgm:spPr/>
      <dgm:t>
        <a:bodyPr/>
        <a:lstStyle/>
        <a:p>
          <a:endParaRPr lang="en-US"/>
        </a:p>
      </dgm:t>
    </dgm:pt>
    <dgm:pt modelId="{49880AC7-F521-46A6-B41A-9413F2909AA1}" type="pres">
      <dgm:prSet presAssocID="{326F82F3-C6C7-4988-ABDE-C43A017955C6}" presName="pictRect" presStyleLbl="node1" presStyleIdx="4" presStyleCnt="5" custScaleX="64116" custLinFactNeighborX="986"/>
      <dgm:spPr>
        <a:blipFill rotWithShape="1">
          <a:blip xmlns:r="http://schemas.openxmlformats.org/officeDocument/2006/relationships" r:embed="rId5"/>
          <a:stretch>
            <a:fillRect/>
          </a:stretch>
        </a:blipFill>
      </dgm:spPr>
      <dgm:t>
        <a:bodyPr/>
        <a:lstStyle/>
        <a:p>
          <a:endParaRPr lang="en-US"/>
        </a:p>
      </dgm:t>
    </dgm:pt>
    <dgm:pt modelId="{515F86FA-B110-4D98-8281-486F52D2AA63}" type="pres">
      <dgm:prSet presAssocID="{326F82F3-C6C7-4988-ABDE-C43A017955C6}" presName="textRect" presStyleLbl="revTx" presStyleIdx="4" presStyleCnt="5">
        <dgm:presLayoutVars>
          <dgm:bulletEnabled val="1"/>
        </dgm:presLayoutVars>
      </dgm:prSet>
      <dgm:spPr/>
      <dgm:t>
        <a:bodyPr/>
        <a:lstStyle/>
        <a:p>
          <a:endParaRPr lang="en-US"/>
        </a:p>
      </dgm:t>
    </dgm:pt>
  </dgm:ptLst>
  <dgm:cxnLst>
    <dgm:cxn modelId="{FD914402-18E3-4612-A954-F064EE9C2550}" type="presOf" srcId="{4568A571-9114-4434-A0D1-5F0C028EF089}" destId="{938B5066-5908-4AC6-B5B1-8D2339EE2EB6}" srcOrd="0" destOrd="0" presId="urn:microsoft.com/office/officeart/2005/8/layout/pList1#5"/>
    <dgm:cxn modelId="{498CD0DC-3FC4-45CB-ABF4-963DBF7C4D92}" srcId="{4568A571-9114-4434-A0D1-5F0C028EF089}" destId="{61817130-05BD-4A83-A512-E188E85B8EF4}" srcOrd="2" destOrd="0" parTransId="{4C2D8F86-FBA4-442C-A94C-0968E2D3D23D}" sibTransId="{46257EE0-2D69-4F77-B6A8-4C7EFF25558F}"/>
    <dgm:cxn modelId="{F696DBC5-3A11-4FCA-8012-6823EA8F0FCB}" type="presOf" srcId="{4A379648-7045-49D5-A664-30C43ACA1100}" destId="{054890CD-0B8B-4774-BAF7-FDF93ECD037F}" srcOrd="0" destOrd="0" presId="urn:microsoft.com/office/officeart/2005/8/layout/pList1#5"/>
    <dgm:cxn modelId="{2E4D2441-918D-4613-B47E-93C7AF00789A}" srcId="{4568A571-9114-4434-A0D1-5F0C028EF089}" destId="{0BD23DE3-F6B0-41D3-82B3-408872928EC9}" srcOrd="0" destOrd="0" parTransId="{B741E3DE-A457-417E-8CD7-ECAEE10CD97B}" sibTransId="{E2646109-C785-46FC-A52A-A1DF1610BE27}"/>
    <dgm:cxn modelId="{277F9530-BBDD-440F-9A5A-86B4F5117084}" srcId="{4568A571-9114-4434-A0D1-5F0C028EF089}" destId="{326F82F3-C6C7-4988-ABDE-C43A017955C6}" srcOrd="4" destOrd="0" parTransId="{478E3288-387E-45FC-89C9-8DFF3C62C726}" sibTransId="{6B8D0155-E51F-4A19-B574-F18A94C139A6}"/>
    <dgm:cxn modelId="{F91892FD-CEA7-4D57-8E18-0941AF02E79C}" type="presOf" srcId="{71F7D91C-C188-4BC5-8270-0AD40751B5A4}" destId="{E2628417-3451-4B93-AABA-63A1DCFAEC6E}" srcOrd="0" destOrd="0" presId="urn:microsoft.com/office/officeart/2005/8/layout/pList1#5"/>
    <dgm:cxn modelId="{76F6BE2D-C3C7-4EE5-BE65-D6891CF86C51}" type="presOf" srcId="{FD0D9E39-F9A3-4767-94D2-978BC48F0963}" destId="{819CF85E-36F2-4A85-B1CE-CC77C6CE6147}" srcOrd="0" destOrd="0" presId="urn:microsoft.com/office/officeart/2005/8/layout/pList1#5"/>
    <dgm:cxn modelId="{848E1B7F-220C-44CB-8FC1-70053D896AB8}" type="presOf" srcId="{61817130-05BD-4A83-A512-E188E85B8EF4}" destId="{F90CA5F6-AF82-478D-B533-2339AEB5F612}" srcOrd="0" destOrd="0" presId="urn:microsoft.com/office/officeart/2005/8/layout/pList1#5"/>
    <dgm:cxn modelId="{8B5F9602-8F01-4068-AC07-C960EF68ADF1}" srcId="{4568A571-9114-4434-A0D1-5F0C028EF089}" destId="{4A379648-7045-49D5-A664-30C43ACA1100}" srcOrd="3" destOrd="0" parTransId="{E959F000-C076-4733-B937-497B2A9C4DE5}" sibTransId="{FD0D9E39-F9A3-4767-94D2-978BC48F0963}"/>
    <dgm:cxn modelId="{311ADF1D-1AAD-433A-AF9A-30FC27EB8FA0}" type="presOf" srcId="{326F82F3-C6C7-4988-ABDE-C43A017955C6}" destId="{515F86FA-B110-4D98-8281-486F52D2AA63}" srcOrd="0" destOrd="0" presId="urn:microsoft.com/office/officeart/2005/8/layout/pList1#5"/>
    <dgm:cxn modelId="{69C89753-FFB7-46DF-880A-5EB9CCA248FA}" type="presOf" srcId="{0BD23DE3-F6B0-41D3-82B3-408872928EC9}" destId="{D90E4E27-F19E-4ABA-97A5-F2709F96B263}" srcOrd="0" destOrd="0" presId="urn:microsoft.com/office/officeart/2005/8/layout/pList1#5"/>
    <dgm:cxn modelId="{703F668D-409E-481F-8EE0-81291F7E800C}" type="presOf" srcId="{46257EE0-2D69-4F77-B6A8-4C7EFF25558F}" destId="{CB82DC3A-8951-46DE-BAA9-F44003584FE4}" srcOrd="0" destOrd="0" presId="urn:microsoft.com/office/officeart/2005/8/layout/pList1#5"/>
    <dgm:cxn modelId="{D4711A81-24A7-47C4-AE5F-716CAE644086}" type="presOf" srcId="{E2646109-C785-46FC-A52A-A1DF1610BE27}" destId="{22970F15-B9A7-409E-B27A-B1C044D6B3D0}" srcOrd="0" destOrd="0" presId="urn:microsoft.com/office/officeart/2005/8/layout/pList1#5"/>
    <dgm:cxn modelId="{326B2160-0AD8-4D9B-95FA-B7D6754123A0}" type="presOf" srcId="{564AEB29-2859-453C-8526-F4244EA29543}" destId="{0847243F-F44C-43BE-97D2-4A42C9A219DD}" srcOrd="0" destOrd="0" presId="urn:microsoft.com/office/officeart/2005/8/layout/pList1#5"/>
    <dgm:cxn modelId="{CE9BCFCC-AB28-48D6-926D-0837C6BB8FEC}" srcId="{4568A571-9114-4434-A0D1-5F0C028EF089}" destId="{71F7D91C-C188-4BC5-8270-0AD40751B5A4}" srcOrd="1" destOrd="0" parTransId="{436682C2-0C5D-4434-AD24-D4B5F42714F9}" sibTransId="{564AEB29-2859-453C-8526-F4244EA29543}"/>
    <dgm:cxn modelId="{B6378FA6-AAC8-4F3C-8D03-11F6F0F4CFFE}" type="presParOf" srcId="{938B5066-5908-4AC6-B5B1-8D2339EE2EB6}" destId="{65376616-A54B-46A5-B317-F0F6BB070644}" srcOrd="0" destOrd="0" presId="urn:microsoft.com/office/officeart/2005/8/layout/pList1#5"/>
    <dgm:cxn modelId="{529C932D-F262-4024-9B0A-F2755CD9B9D2}" type="presParOf" srcId="{65376616-A54B-46A5-B317-F0F6BB070644}" destId="{312C4927-F76C-4EBD-9198-80C7D6995DE5}" srcOrd="0" destOrd="0" presId="urn:microsoft.com/office/officeart/2005/8/layout/pList1#5"/>
    <dgm:cxn modelId="{BAF69F84-838A-46EE-A6EA-7EC83CCED644}" type="presParOf" srcId="{65376616-A54B-46A5-B317-F0F6BB070644}" destId="{D90E4E27-F19E-4ABA-97A5-F2709F96B263}" srcOrd="1" destOrd="0" presId="urn:microsoft.com/office/officeart/2005/8/layout/pList1#5"/>
    <dgm:cxn modelId="{7D6640E1-99AA-46C7-9AE7-EBF8321D76CF}" type="presParOf" srcId="{938B5066-5908-4AC6-B5B1-8D2339EE2EB6}" destId="{22970F15-B9A7-409E-B27A-B1C044D6B3D0}" srcOrd="1" destOrd="0" presId="urn:microsoft.com/office/officeart/2005/8/layout/pList1#5"/>
    <dgm:cxn modelId="{28959D83-6B06-4FF3-93E2-D3CCF9AE5AE1}" type="presParOf" srcId="{938B5066-5908-4AC6-B5B1-8D2339EE2EB6}" destId="{89561E93-5F39-4D34-9BBA-8775854300C9}" srcOrd="2" destOrd="0" presId="urn:microsoft.com/office/officeart/2005/8/layout/pList1#5"/>
    <dgm:cxn modelId="{F66B5E8C-7AA1-4611-B3A1-82244B3C2C90}" type="presParOf" srcId="{89561E93-5F39-4D34-9BBA-8775854300C9}" destId="{8552BD3C-52E5-4C6C-8BC6-1B121BB90D0A}" srcOrd="0" destOrd="0" presId="urn:microsoft.com/office/officeart/2005/8/layout/pList1#5"/>
    <dgm:cxn modelId="{3F200B86-F699-4D9A-98AF-C09BC8423282}" type="presParOf" srcId="{89561E93-5F39-4D34-9BBA-8775854300C9}" destId="{E2628417-3451-4B93-AABA-63A1DCFAEC6E}" srcOrd="1" destOrd="0" presId="urn:microsoft.com/office/officeart/2005/8/layout/pList1#5"/>
    <dgm:cxn modelId="{C9FDD349-F9DD-4015-AB00-8F357CCA86C1}" type="presParOf" srcId="{938B5066-5908-4AC6-B5B1-8D2339EE2EB6}" destId="{0847243F-F44C-43BE-97D2-4A42C9A219DD}" srcOrd="3" destOrd="0" presId="urn:microsoft.com/office/officeart/2005/8/layout/pList1#5"/>
    <dgm:cxn modelId="{DF946BE5-CCDE-4FE2-BD59-0BBA03240052}" type="presParOf" srcId="{938B5066-5908-4AC6-B5B1-8D2339EE2EB6}" destId="{D54DAA9C-B0F0-4E72-B700-124125E4ED53}" srcOrd="4" destOrd="0" presId="urn:microsoft.com/office/officeart/2005/8/layout/pList1#5"/>
    <dgm:cxn modelId="{4AAAFD1F-91A0-4F27-95F8-D8C85AA56A5B}" type="presParOf" srcId="{D54DAA9C-B0F0-4E72-B700-124125E4ED53}" destId="{5C19E506-BE11-4F30-A25A-FEF2D507223D}" srcOrd="0" destOrd="0" presId="urn:microsoft.com/office/officeart/2005/8/layout/pList1#5"/>
    <dgm:cxn modelId="{6DDA4318-E71A-43F2-B244-E569EAED8F0E}" type="presParOf" srcId="{D54DAA9C-B0F0-4E72-B700-124125E4ED53}" destId="{F90CA5F6-AF82-478D-B533-2339AEB5F612}" srcOrd="1" destOrd="0" presId="urn:microsoft.com/office/officeart/2005/8/layout/pList1#5"/>
    <dgm:cxn modelId="{5C387995-FF96-4F06-A2FA-417E915AB53C}" type="presParOf" srcId="{938B5066-5908-4AC6-B5B1-8D2339EE2EB6}" destId="{CB82DC3A-8951-46DE-BAA9-F44003584FE4}" srcOrd="5" destOrd="0" presId="urn:microsoft.com/office/officeart/2005/8/layout/pList1#5"/>
    <dgm:cxn modelId="{A2069885-6A39-479F-BBA5-56B9F933AF1B}" type="presParOf" srcId="{938B5066-5908-4AC6-B5B1-8D2339EE2EB6}" destId="{97F7B211-2C0F-4A7A-AB3E-F200C88ECFCE}" srcOrd="6" destOrd="0" presId="urn:microsoft.com/office/officeart/2005/8/layout/pList1#5"/>
    <dgm:cxn modelId="{4C835F3B-6AF0-4C1C-8260-4DB3D7BE691D}" type="presParOf" srcId="{97F7B211-2C0F-4A7A-AB3E-F200C88ECFCE}" destId="{2D4C672C-3626-4920-B034-3F9D582C1419}" srcOrd="0" destOrd="0" presId="urn:microsoft.com/office/officeart/2005/8/layout/pList1#5"/>
    <dgm:cxn modelId="{0EB04D51-7C4D-4B95-8082-586722CD942D}" type="presParOf" srcId="{97F7B211-2C0F-4A7A-AB3E-F200C88ECFCE}" destId="{054890CD-0B8B-4774-BAF7-FDF93ECD037F}" srcOrd="1" destOrd="0" presId="urn:microsoft.com/office/officeart/2005/8/layout/pList1#5"/>
    <dgm:cxn modelId="{E5C3A1EA-8AFB-4B3F-AE87-977E43D3C4DA}" type="presParOf" srcId="{938B5066-5908-4AC6-B5B1-8D2339EE2EB6}" destId="{819CF85E-36F2-4A85-B1CE-CC77C6CE6147}" srcOrd="7" destOrd="0" presId="urn:microsoft.com/office/officeart/2005/8/layout/pList1#5"/>
    <dgm:cxn modelId="{D6C2B106-CB3F-4FD3-8A3B-F46B778C0604}" type="presParOf" srcId="{938B5066-5908-4AC6-B5B1-8D2339EE2EB6}" destId="{76B12263-00C0-43EE-A9F6-E89B2BCF6C2E}" srcOrd="8" destOrd="0" presId="urn:microsoft.com/office/officeart/2005/8/layout/pList1#5"/>
    <dgm:cxn modelId="{FB6E38C4-E4D0-447B-A9FE-4016C03F40B7}" type="presParOf" srcId="{76B12263-00C0-43EE-A9F6-E89B2BCF6C2E}" destId="{49880AC7-F521-46A6-B41A-9413F2909AA1}" srcOrd="0" destOrd="0" presId="urn:microsoft.com/office/officeart/2005/8/layout/pList1#5"/>
    <dgm:cxn modelId="{20B7AB23-3C2E-4EEC-83AE-F6E1BC329FAA}" type="presParOf" srcId="{76B12263-00C0-43EE-A9F6-E89B2BCF6C2E}" destId="{515F86FA-B110-4D98-8281-486F52D2AA63}" srcOrd="1" destOrd="0" presId="urn:microsoft.com/office/officeart/2005/8/layout/pList1#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568A571-9114-4434-A0D1-5F0C028EF089}" type="doc">
      <dgm:prSet loTypeId="urn:microsoft.com/office/officeart/2005/8/layout/pList1#6" loCatId="picture" qsTypeId="urn:microsoft.com/office/officeart/2005/8/quickstyle/simple1" qsCatId="simple" csTypeId="urn:microsoft.com/office/officeart/2005/8/colors/accent1_2" csCatId="accent1" phldr="1"/>
      <dgm:spPr/>
      <dgm:t>
        <a:bodyPr/>
        <a:lstStyle/>
        <a:p>
          <a:endParaRPr lang="en-US"/>
        </a:p>
      </dgm:t>
    </dgm:pt>
    <dgm:pt modelId="{0BD23DE3-F6B0-41D3-82B3-408872928EC9}">
      <dgm:prSet phldrT="[Text]"/>
      <dgm:spPr/>
      <dgm:t>
        <a:bodyPr/>
        <a:lstStyle/>
        <a:p>
          <a:r>
            <a:rPr lang="en-US" dirty="0" smtClean="0">
              <a:solidFill>
                <a:srgbClr val="FFC000"/>
              </a:solidFill>
              <a:latin typeface="Franklin Gothic Medium Cond" panose="020B0606030402020204" pitchFamily="34" charset="0"/>
            </a:rPr>
            <a:t>Agents / Corporate Agents</a:t>
          </a:r>
          <a:endParaRPr lang="en-US" dirty="0">
            <a:solidFill>
              <a:srgbClr val="FFC000"/>
            </a:solidFill>
            <a:latin typeface="Franklin Gothic Medium Cond" panose="020B0606030402020204" pitchFamily="34" charset="0"/>
          </a:endParaRPr>
        </a:p>
      </dgm:t>
    </dgm:pt>
    <dgm:pt modelId="{B741E3DE-A457-417E-8CD7-ECAEE10CD97B}" type="parTrans" cxnId="{2E4D2441-918D-4613-B47E-93C7AF00789A}">
      <dgm:prSet/>
      <dgm:spPr/>
      <dgm:t>
        <a:bodyPr/>
        <a:lstStyle/>
        <a:p>
          <a:endParaRPr lang="en-US"/>
        </a:p>
      </dgm:t>
    </dgm:pt>
    <dgm:pt modelId="{E2646109-C785-46FC-A52A-A1DF1610BE27}" type="sibTrans" cxnId="{2E4D2441-918D-4613-B47E-93C7AF00789A}">
      <dgm:prSet/>
      <dgm:spPr/>
      <dgm:t>
        <a:bodyPr/>
        <a:lstStyle/>
        <a:p>
          <a:endParaRPr lang="en-US"/>
        </a:p>
      </dgm:t>
    </dgm:pt>
    <dgm:pt modelId="{326F82F3-C6C7-4988-ABDE-C43A017955C6}">
      <dgm:prSet phldrT="[Text]"/>
      <dgm:spPr>
        <a:solidFill>
          <a:srgbClr val="0070C0"/>
        </a:solidFill>
      </dgm:spPr>
      <dgm:t>
        <a:bodyPr/>
        <a:lstStyle/>
        <a:p>
          <a:r>
            <a:rPr lang="en-US" dirty="0" smtClean="0">
              <a:solidFill>
                <a:srgbClr val="FFC000"/>
              </a:solidFill>
              <a:latin typeface="Franklin Gothic Medium Cond" panose="020B0606030402020204" pitchFamily="34" charset="0"/>
            </a:rPr>
            <a:t>Third Party Administrators</a:t>
          </a:r>
          <a:endParaRPr lang="en-US" dirty="0">
            <a:solidFill>
              <a:srgbClr val="FFC000"/>
            </a:solidFill>
            <a:latin typeface="Franklin Gothic Medium Cond" panose="020B0606030402020204" pitchFamily="34" charset="0"/>
          </a:endParaRPr>
        </a:p>
      </dgm:t>
    </dgm:pt>
    <dgm:pt modelId="{478E3288-387E-45FC-89C9-8DFF3C62C726}" type="parTrans" cxnId="{277F9530-BBDD-440F-9A5A-86B4F5117084}">
      <dgm:prSet/>
      <dgm:spPr/>
      <dgm:t>
        <a:bodyPr/>
        <a:lstStyle/>
        <a:p>
          <a:endParaRPr lang="en-US"/>
        </a:p>
      </dgm:t>
    </dgm:pt>
    <dgm:pt modelId="{6B8D0155-E51F-4A19-B574-F18A94C139A6}" type="sibTrans" cxnId="{277F9530-BBDD-440F-9A5A-86B4F5117084}">
      <dgm:prSet/>
      <dgm:spPr/>
      <dgm:t>
        <a:bodyPr/>
        <a:lstStyle/>
        <a:p>
          <a:endParaRPr lang="en-US"/>
        </a:p>
      </dgm:t>
    </dgm:pt>
    <dgm:pt modelId="{71F7D91C-C188-4BC5-8270-0AD40751B5A4}">
      <dgm:prSet phldrT="[Text]"/>
      <dgm:spPr/>
      <dgm:t>
        <a:bodyPr/>
        <a:lstStyle/>
        <a:p>
          <a:r>
            <a:rPr lang="en-US" dirty="0" smtClean="0">
              <a:solidFill>
                <a:srgbClr val="FFC000"/>
              </a:solidFill>
              <a:latin typeface="Franklin Gothic Medium Cond" panose="020B0606030402020204" pitchFamily="34" charset="0"/>
            </a:rPr>
            <a:t>Brokers</a:t>
          </a:r>
          <a:endParaRPr lang="en-US" dirty="0">
            <a:solidFill>
              <a:srgbClr val="FFC000"/>
            </a:solidFill>
            <a:latin typeface="Franklin Gothic Medium Cond" panose="020B0606030402020204" pitchFamily="34" charset="0"/>
          </a:endParaRPr>
        </a:p>
      </dgm:t>
    </dgm:pt>
    <dgm:pt modelId="{436682C2-0C5D-4434-AD24-D4B5F42714F9}" type="parTrans" cxnId="{CE9BCFCC-AB28-48D6-926D-0837C6BB8FEC}">
      <dgm:prSet/>
      <dgm:spPr/>
      <dgm:t>
        <a:bodyPr/>
        <a:lstStyle/>
        <a:p>
          <a:endParaRPr lang="en-US"/>
        </a:p>
      </dgm:t>
    </dgm:pt>
    <dgm:pt modelId="{564AEB29-2859-453C-8526-F4244EA29543}" type="sibTrans" cxnId="{CE9BCFCC-AB28-48D6-926D-0837C6BB8FEC}">
      <dgm:prSet/>
      <dgm:spPr/>
      <dgm:t>
        <a:bodyPr/>
        <a:lstStyle/>
        <a:p>
          <a:endParaRPr lang="en-US"/>
        </a:p>
      </dgm:t>
    </dgm:pt>
    <dgm:pt modelId="{4A379648-7045-49D5-A664-30C43ACA1100}">
      <dgm:prSet phldrT="[Text]"/>
      <dgm:spPr/>
      <dgm:t>
        <a:bodyPr/>
        <a:lstStyle/>
        <a:p>
          <a:r>
            <a:rPr lang="en-US" dirty="0" smtClean="0">
              <a:solidFill>
                <a:srgbClr val="FFC000"/>
              </a:solidFill>
              <a:latin typeface="Franklin Gothic Medium Cond" panose="020B0606030402020204" pitchFamily="34" charset="0"/>
            </a:rPr>
            <a:t>Surveyor/ Loss Assessor</a:t>
          </a:r>
          <a:endParaRPr lang="en-US" dirty="0">
            <a:solidFill>
              <a:srgbClr val="FFC000"/>
            </a:solidFill>
            <a:latin typeface="Franklin Gothic Medium Cond" panose="020B0606030402020204" pitchFamily="34" charset="0"/>
          </a:endParaRPr>
        </a:p>
      </dgm:t>
    </dgm:pt>
    <dgm:pt modelId="{E959F000-C076-4733-B937-497B2A9C4DE5}" type="parTrans" cxnId="{8B5F9602-8F01-4068-AC07-C960EF68ADF1}">
      <dgm:prSet/>
      <dgm:spPr/>
      <dgm:t>
        <a:bodyPr/>
        <a:lstStyle/>
        <a:p>
          <a:endParaRPr lang="en-US"/>
        </a:p>
      </dgm:t>
    </dgm:pt>
    <dgm:pt modelId="{FD0D9E39-F9A3-4767-94D2-978BC48F0963}" type="sibTrans" cxnId="{8B5F9602-8F01-4068-AC07-C960EF68ADF1}">
      <dgm:prSet/>
      <dgm:spPr/>
      <dgm:t>
        <a:bodyPr/>
        <a:lstStyle/>
        <a:p>
          <a:endParaRPr lang="en-US"/>
        </a:p>
      </dgm:t>
    </dgm:pt>
    <dgm:pt modelId="{61817130-05BD-4A83-A512-E188E85B8EF4}">
      <dgm:prSet phldrT="[Text]"/>
      <dgm:spPr/>
      <dgm:t>
        <a:bodyPr/>
        <a:lstStyle/>
        <a:p>
          <a:r>
            <a:rPr lang="en-US" dirty="0" smtClean="0">
              <a:solidFill>
                <a:srgbClr val="FFC000"/>
              </a:solidFill>
              <a:latin typeface="Franklin Gothic Medium Cond" panose="020B0606030402020204" pitchFamily="34" charset="0"/>
            </a:rPr>
            <a:t>Banks (</a:t>
          </a:r>
          <a:r>
            <a:rPr lang="en-US" dirty="0" err="1" smtClean="0">
              <a:solidFill>
                <a:srgbClr val="FFC000"/>
              </a:solidFill>
              <a:latin typeface="Franklin Gothic Medium Cond" panose="020B0606030402020204" pitchFamily="34" charset="0"/>
            </a:rPr>
            <a:t>Bancassurance</a:t>
          </a:r>
          <a:r>
            <a:rPr lang="en-US" dirty="0" smtClean="0">
              <a:solidFill>
                <a:srgbClr val="FFC000"/>
              </a:solidFill>
              <a:latin typeface="Franklin Gothic Medium Cond" panose="020B0606030402020204" pitchFamily="34" charset="0"/>
            </a:rPr>
            <a:t>)</a:t>
          </a:r>
          <a:endParaRPr lang="en-US" dirty="0">
            <a:solidFill>
              <a:srgbClr val="FFC000"/>
            </a:solidFill>
            <a:latin typeface="Franklin Gothic Medium Cond" panose="020B0606030402020204" pitchFamily="34" charset="0"/>
          </a:endParaRPr>
        </a:p>
      </dgm:t>
    </dgm:pt>
    <dgm:pt modelId="{4C2D8F86-FBA4-442C-A94C-0968E2D3D23D}" type="parTrans" cxnId="{498CD0DC-3FC4-45CB-ABF4-963DBF7C4D92}">
      <dgm:prSet/>
      <dgm:spPr/>
      <dgm:t>
        <a:bodyPr/>
        <a:lstStyle/>
        <a:p>
          <a:endParaRPr lang="en-US"/>
        </a:p>
      </dgm:t>
    </dgm:pt>
    <dgm:pt modelId="{46257EE0-2D69-4F77-B6A8-4C7EFF25558F}" type="sibTrans" cxnId="{498CD0DC-3FC4-45CB-ABF4-963DBF7C4D92}">
      <dgm:prSet/>
      <dgm:spPr/>
      <dgm:t>
        <a:bodyPr/>
        <a:lstStyle/>
        <a:p>
          <a:endParaRPr lang="en-US"/>
        </a:p>
      </dgm:t>
    </dgm:pt>
    <dgm:pt modelId="{938B5066-5908-4AC6-B5B1-8D2339EE2EB6}" type="pres">
      <dgm:prSet presAssocID="{4568A571-9114-4434-A0D1-5F0C028EF089}" presName="Name0" presStyleCnt="0">
        <dgm:presLayoutVars>
          <dgm:dir/>
          <dgm:resizeHandles val="exact"/>
        </dgm:presLayoutVars>
      </dgm:prSet>
      <dgm:spPr/>
      <dgm:t>
        <a:bodyPr/>
        <a:lstStyle/>
        <a:p>
          <a:endParaRPr lang="en-US"/>
        </a:p>
      </dgm:t>
    </dgm:pt>
    <dgm:pt modelId="{65376616-A54B-46A5-B317-F0F6BB070644}" type="pres">
      <dgm:prSet presAssocID="{0BD23DE3-F6B0-41D3-82B3-408872928EC9}" presName="compNode" presStyleCnt="0"/>
      <dgm:spPr/>
      <dgm:t>
        <a:bodyPr/>
        <a:lstStyle/>
        <a:p>
          <a:endParaRPr lang="en-US"/>
        </a:p>
      </dgm:t>
    </dgm:pt>
    <dgm:pt modelId="{312C4927-F76C-4EBD-9198-80C7D6995DE5}" type="pres">
      <dgm:prSet presAssocID="{0BD23DE3-F6B0-41D3-82B3-408872928EC9}" presName="pictRect" presStyleLbl="node1" presStyleIdx="0" presStyleCnt="5" custScaleX="84423"/>
      <dgm:spPr>
        <a:blipFill rotWithShape="1">
          <a:blip xmlns:r="http://schemas.openxmlformats.org/officeDocument/2006/relationships" r:embed="rId1"/>
          <a:stretch>
            <a:fillRect/>
          </a:stretch>
        </a:blipFill>
      </dgm:spPr>
      <dgm:t>
        <a:bodyPr/>
        <a:lstStyle/>
        <a:p>
          <a:endParaRPr lang="en-US"/>
        </a:p>
      </dgm:t>
    </dgm:pt>
    <dgm:pt modelId="{D90E4E27-F19E-4ABA-97A5-F2709F96B263}" type="pres">
      <dgm:prSet presAssocID="{0BD23DE3-F6B0-41D3-82B3-408872928EC9}" presName="textRect" presStyleLbl="revTx" presStyleIdx="0" presStyleCnt="5">
        <dgm:presLayoutVars>
          <dgm:bulletEnabled val="1"/>
        </dgm:presLayoutVars>
      </dgm:prSet>
      <dgm:spPr/>
      <dgm:t>
        <a:bodyPr/>
        <a:lstStyle/>
        <a:p>
          <a:endParaRPr lang="en-US"/>
        </a:p>
      </dgm:t>
    </dgm:pt>
    <dgm:pt modelId="{22970F15-B9A7-409E-B27A-B1C044D6B3D0}" type="pres">
      <dgm:prSet presAssocID="{E2646109-C785-46FC-A52A-A1DF1610BE27}" presName="sibTrans" presStyleLbl="sibTrans2D1" presStyleIdx="0" presStyleCnt="0"/>
      <dgm:spPr/>
      <dgm:t>
        <a:bodyPr/>
        <a:lstStyle/>
        <a:p>
          <a:endParaRPr lang="en-US"/>
        </a:p>
      </dgm:t>
    </dgm:pt>
    <dgm:pt modelId="{89561E93-5F39-4D34-9BBA-8775854300C9}" type="pres">
      <dgm:prSet presAssocID="{71F7D91C-C188-4BC5-8270-0AD40751B5A4}" presName="compNode" presStyleCnt="0"/>
      <dgm:spPr/>
      <dgm:t>
        <a:bodyPr/>
        <a:lstStyle/>
        <a:p>
          <a:endParaRPr lang="en-US"/>
        </a:p>
      </dgm:t>
    </dgm:pt>
    <dgm:pt modelId="{8552BD3C-52E5-4C6C-8BC6-1B121BB90D0A}" type="pres">
      <dgm:prSet presAssocID="{71F7D91C-C188-4BC5-8270-0AD40751B5A4}" presName="pictRect" presStyleLbl="node1" presStyleIdx="1" presStyleCnt="5" custScaleX="59922"/>
      <dgm:spPr>
        <a:blipFill rotWithShape="1">
          <a:blip xmlns:r="http://schemas.openxmlformats.org/officeDocument/2006/relationships" r:embed="rId2"/>
          <a:stretch>
            <a:fillRect/>
          </a:stretch>
        </a:blipFill>
      </dgm:spPr>
      <dgm:t>
        <a:bodyPr/>
        <a:lstStyle/>
        <a:p>
          <a:endParaRPr lang="en-US"/>
        </a:p>
      </dgm:t>
    </dgm:pt>
    <dgm:pt modelId="{E2628417-3451-4B93-AABA-63A1DCFAEC6E}" type="pres">
      <dgm:prSet presAssocID="{71F7D91C-C188-4BC5-8270-0AD40751B5A4}" presName="textRect" presStyleLbl="revTx" presStyleIdx="1" presStyleCnt="5">
        <dgm:presLayoutVars>
          <dgm:bulletEnabled val="1"/>
        </dgm:presLayoutVars>
      </dgm:prSet>
      <dgm:spPr/>
      <dgm:t>
        <a:bodyPr/>
        <a:lstStyle/>
        <a:p>
          <a:endParaRPr lang="en-US"/>
        </a:p>
      </dgm:t>
    </dgm:pt>
    <dgm:pt modelId="{0847243F-F44C-43BE-97D2-4A42C9A219DD}" type="pres">
      <dgm:prSet presAssocID="{564AEB29-2859-453C-8526-F4244EA29543}" presName="sibTrans" presStyleLbl="sibTrans2D1" presStyleIdx="0" presStyleCnt="0"/>
      <dgm:spPr/>
      <dgm:t>
        <a:bodyPr/>
        <a:lstStyle/>
        <a:p>
          <a:endParaRPr lang="en-US"/>
        </a:p>
      </dgm:t>
    </dgm:pt>
    <dgm:pt modelId="{D54DAA9C-B0F0-4E72-B700-124125E4ED53}" type="pres">
      <dgm:prSet presAssocID="{61817130-05BD-4A83-A512-E188E85B8EF4}" presName="compNode" presStyleCnt="0"/>
      <dgm:spPr/>
      <dgm:t>
        <a:bodyPr/>
        <a:lstStyle/>
        <a:p>
          <a:endParaRPr lang="en-US"/>
        </a:p>
      </dgm:t>
    </dgm:pt>
    <dgm:pt modelId="{5C19E506-BE11-4F30-A25A-FEF2D507223D}" type="pres">
      <dgm:prSet presAssocID="{61817130-05BD-4A83-A512-E188E85B8EF4}" presName="pictRect" presStyleLbl="node1" presStyleIdx="2" presStyleCnt="5" custScaleX="82780" custLinFactNeighborX="1314"/>
      <dgm:spPr>
        <a:blipFill rotWithShape="1">
          <a:blip xmlns:r="http://schemas.openxmlformats.org/officeDocument/2006/relationships" r:embed="rId3"/>
          <a:stretch>
            <a:fillRect/>
          </a:stretch>
        </a:blipFill>
      </dgm:spPr>
      <dgm:t>
        <a:bodyPr/>
        <a:lstStyle/>
        <a:p>
          <a:endParaRPr lang="en-US"/>
        </a:p>
      </dgm:t>
    </dgm:pt>
    <dgm:pt modelId="{F90CA5F6-AF82-478D-B533-2339AEB5F612}" type="pres">
      <dgm:prSet presAssocID="{61817130-05BD-4A83-A512-E188E85B8EF4}" presName="textRect" presStyleLbl="revTx" presStyleIdx="2" presStyleCnt="5">
        <dgm:presLayoutVars>
          <dgm:bulletEnabled val="1"/>
        </dgm:presLayoutVars>
      </dgm:prSet>
      <dgm:spPr/>
      <dgm:t>
        <a:bodyPr/>
        <a:lstStyle/>
        <a:p>
          <a:endParaRPr lang="en-US"/>
        </a:p>
      </dgm:t>
    </dgm:pt>
    <dgm:pt modelId="{CB82DC3A-8951-46DE-BAA9-F44003584FE4}" type="pres">
      <dgm:prSet presAssocID="{46257EE0-2D69-4F77-B6A8-4C7EFF25558F}" presName="sibTrans" presStyleLbl="sibTrans2D1" presStyleIdx="0" presStyleCnt="0"/>
      <dgm:spPr/>
      <dgm:t>
        <a:bodyPr/>
        <a:lstStyle/>
        <a:p>
          <a:endParaRPr lang="en-US"/>
        </a:p>
      </dgm:t>
    </dgm:pt>
    <dgm:pt modelId="{97F7B211-2C0F-4A7A-AB3E-F200C88ECFCE}" type="pres">
      <dgm:prSet presAssocID="{4A379648-7045-49D5-A664-30C43ACA1100}" presName="compNode" presStyleCnt="0"/>
      <dgm:spPr/>
      <dgm:t>
        <a:bodyPr/>
        <a:lstStyle/>
        <a:p>
          <a:endParaRPr lang="en-US"/>
        </a:p>
      </dgm:t>
    </dgm:pt>
    <dgm:pt modelId="{2D4C672C-3626-4920-B034-3F9D582C1419}" type="pres">
      <dgm:prSet presAssocID="{4A379648-7045-49D5-A664-30C43ACA1100}" presName="pictRect" presStyleLbl="node1" presStyleIdx="3" presStyleCnt="5"/>
      <dgm:spPr>
        <a:blipFill rotWithShape="1">
          <a:blip xmlns:r="http://schemas.openxmlformats.org/officeDocument/2006/relationships" r:embed="rId4"/>
          <a:stretch>
            <a:fillRect/>
          </a:stretch>
        </a:blipFill>
      </dgm:spPr>
      <dgm:t>
        <a:bodyPr/>
        <a:lstStyle/>
        <a:p>
          <a:endParaRPr lang="en-US"/>
        </a:p>
      </dgm:t>
    </dgm:pt>
    <dgm:pt modelId="{054890CD-0B8B-4774-BAF7-FDF93ECD037F}" type="pres">
      <dgm:prSet presAssocID="{4A379648-7045-49D5-A664-30C43ACA1100}" presName="textRect" presStyleLbl="revTx" presStyleIdx="3" presStyleCnt="5">
        <dgm:presLayoutVars>
          <dgm:bulletEnabled val="1"/>
        </dgm:presLayoutVars>
      </dgm:prSet>
      <dgm:spPr/>
      <dgm:t>
        <a:bodyPr/>
        <a:lstStyle/>
        <a:p>
          <a:endParaRPr lang="en-US"/>
        </a:p>
      </dgm:t>
    </dgm:pt>
    <dgm:pt modelId="{819CF85E-36F2-4A85-B1CE-CC77C6CE6147}" type="pres">
      <dgm:prSet presAssocID="{FD0D9E39-F9A3-4767-94D2-978BC48F0963}" presName="sibTrans" presStyleLbl="sibTrans2D1" presStyleIdx="0" presStyleCnt="0"/>
      <dgm:spPr/>
      <dgm:t>
        <a:bodyPr/>
        <a:lstStyle/>
        <a:p>
          <a:endParaRPr lang="en-US"/>
        </a:p>
      </dgm:t>
    </dgm:pt>
    <dgm:pt modelId="{76B12263-00C0-43EE-A9F6-E89B2BCF6C2E}" type="pres">
      <dgm:prSet presAssocID="{326F82F3-C6C7-4988-ABDE-C43A017955C6}" presName="compNode" presStyleCnt="0"/>
      <dgm:spPr/>
      <dgm:t>
        <a:bodyPr/>
        <a:lstStyle/>
        <a:p>
          <a:endParaRPr lang="en-US"/>
        </a:p>
      </dgm:t>
    </dgm:pt>
    <dgm:pt modelId="{49880AC7-F521-46A6-B41A-9413F2909AA1}" type="pres">
      <dgm:prSet presAssocID="{326F82F3-C6C7-4988-ABDE-C43A017955C6}" presName="pictRect" presStyleLbl="node1" presStyleIdx="4" presStyleCnt="5" custScaleX="64116" custLinFactNeighborX="986"/>
      <dgm:spPr>
        <a:blipFill rotWithShape="1">
          <a:blip xmlns:r="http://schemas.openxmlformats.org/officeDocument/2006/relationships" r:embed="rId5"/>
          <a:stretch>
            <a:fillRect/>
          </a:stretch>
        </a:blipFill>
      </dgm:spPr>
      <dgm:t>
        <a:bodyPr/>
        <a:lstStyle/>
        <a:p>
          <a:endParaRPr lang="en-US"/>
        </a:p>
      </dgm:t>
    </dgm:pt>
    <dgm:pt modelId="{515F86FA-B110-4D98-8281-486F52D2AA63}" type="pres">
      <dgm:prSet presAssocID="{326F82F3-C6C7-4988-ABDE-C43A017955C6}" presName="textRect" presStyleLbl="revTx" presStyleIdx="4" presStyleCnt="5">
        <dgm:presLayoutVars>
          <dgm:bulletEnabled val="1"/>
        </dgm:presLayoutVars>
      </dgm:prSet>
      <dgm:spPr/>
      <dgm:t>
        <a:bodyPr/>
        <a:lstStyle/>
        <a:p>
          <a:endParaRPr lang="en-US"/>
        </a:p>
      </dgm:t>
    </dgm:pt>
  </dgm:ptLst>
  <dgm:cxnLst>
    <dgm:cxn modelId="{498CD0DC-3FC4-45CB-ABF4-963DBF7C4D92}" srcId="{4568A571-9114-4434-A0D1-5F0C028EF089}" destId="{61817130-05BD-4A83-A512-E188E85B8EF4}" srcOrd="2" destOrd="0" parTransId="{4C2D8F86-FBA4-442C-A94C-0968E2D3D23D}" sibTransId="{46257EE0-2D69-4F77-B6A8-4C7EFF25558F}"/>
    <dgm:cxn modelId="{C42C243C-2204-404A-BF4F-317BE63C824C}" type="presOf" srcId="{4A379648-7045-49D5-A664-30C43ACA1100}" destId="{054890CD-0B8B-4774-BAF7-FDF93ECD037F}" srcOrd="0" destOrd="0" presId="urn:microsoft.com/office/officeart/2005/8/layout/pList1#6"/>
    <dgm:cxn modelId="{2E4D2441-918D-4613-B47E-93C7AF00789A}" srcId="{4568A571-9114-4434-A0D1-5F0C028EF089}" destId="{0BD23DE3-F6B0-41D3-82B3-408872928EC9}" srcOrd="0" destOrd="0" parTransId="{B741E3DE-A457-417E-8CD7-ECAEE10CD97B}" sibTransId="{E2646109-C785-46FC-A52A-A1DF1610BE27}"/>
    <dgm:cxn modelId="{60ABCB80-7F53-4695-8431-D7EF56196767}" type="presOf" srcId="{61817130-05BD-4A83-A512-E188E85B8EF4}" destId="{F90CA5F6-AF82-478D-B533-2339AEB5F612}" srcOrd="0" destOrd="0" presId="urn:microsoft.com/office/officeart/2005/8/layout/pList1#6"/>
    <dgm:cxn modelId="{277F9530-BBDD-440F-9A5A-86B4F5117084}" srcId="{4568A571-9114-4434-A0D1-5F0C028EF089}" destId="{326F82F3-C6C7-4988-ABDE-C43A017955C6}" srcOrd="4" destOrd="0" parTransId="{478E3288-387E-45FC-89C9-8DFF3C62C726}" sibTransId="{6B8D0155-E51F-4A19-B574-F18A94C139A6}"/>
    <dgm:cxn modelId="{C6AA086D-52D0-4C98-A397-494977087FAB}" type="presOf" srcId="{E2646109-C785-46FC-A52A-A1DF1610BE27}" destId="{22970F15-B9A7-409E-B27A-B1C044D6B3D0}" srcOrd="0" destOrd="0" presId="urn:microsoft.com/office/officeart/2005/8/layout/pList1#6"/>
    <dgm:cxn modelId="{B39A9D49-6A4F-4516-A88A-616DD5F8BEC7}" type="presOf" srcId="{564AEB29-2859-453C-8526-F4244EA29543}" destId="{0847243F-F44C-43BE-97D2-4A42C9A219DD}" srcOrd="0" destOrd="0" presId="urn:microsoft.com/office/officeart/2005/8/layout/pList1#6"/>
    <dgm:cxn modelId="{73523CCF-F5D4-456C-9C5E-0F125B7E6D09}" type="presOf" srcId="{0BD23DE3-F6B0-41D3-82B3-408872928EC9}" destId="{D90E4E27-F19E-4ABA-97A5-F2709F96B263}" srcOrd="0" destOrd="0" presId="urn:microsoft.com/office/officeart/2005/8/layout/pList1#6"/>
    <dgm:cxn modelId="{8B5F9602-8F01-4068-AC07-C960EF68ADF1}" srcId="{4568A571-9114-4434-A0D1-5F0C028EF089}" destId="{4A379648-7045-49D5-A664-30C43ACA1100}" srcOrd="3" destOrd="0" parTransId="{E959F000-C076-4733-B937-497B2A9C4DE5}" sibTransId="{FD0D9E39-F9A3-4767-94D2-978BC48F0963}"/>
    <dgm:cxn modelId="{544759CA-2CC7-4B36-8E59-A3B822047CDE}" type="presOf" srcId="{46257EE0-2D69-4F77-B6A8-4C7EFF25558F}" destId="{CB82DC3A-8951-46DE-BAA9-F44003584FE4}" srcOrd="0" destOrd="0" presId="urn:microsoft.com/office/officeart/2005/8/layout/pList1#6"/>
    <dgm:cxn modelId="{592B2084-F0D7-44E8-8974-C2A1F3157176}" type="presOf" srcId="{326F82F3-C6C7-4988-ABDE-C43A017955C6}" destId="{515F86FA-B110-4D98-8281-486F52D2AA63}" srcOrd="0" destOrd="0" presId="urn:microsoft.com/office/officeart/2005/8/layout/pList1#6"/>
    <dgm:cxn modelId="{A1DFA149-6DC4-4975-9055-A9E375AD8ECC}" type="presOf" srcId="{FD0D9E39-F9A3-4767-94D2-978BC48F0963}" destId="{819CF85E-36F2-4A85-B1CE-CC77C6CE6147}" srcOrd="0" destOrd="0" presId="urn:microsoft.com/office/officeart/2005/8/layout/pList1#6"/>
    <dgm:cxn modelId="{5C26CEF6-C2B4-4C01-A41F-2561B23C1A1B}" type="presOf" srcId="{71F7D91C-C188-4BC5-8270-0AD40751B5A4}" destId="{E2628417-3451-4B93-AABA-63A1DCFAEC6E}" srcOrd="0" destOrd="0" presId="urn:microsoft.com/office/officeart/2005/8/layout/pList1#6"/>
    <dgm:cxn modelId="{8CA015C7-D7DE-462F-8DB7-2965C2B1A886}" type="presOf" srcId="{4568A571-9114-4434-A0D1-5F0C028EF089}" destId="{938B5066-5908-4AC6-B5B1-8D2339EE2EB6}" srcOrd="0" destOrd="0" presId="urn:microsoft.com/office/officeart/2005/8/layout/pList1#6"/>
    <dgm:cxn modelId="{CE9BCFCC-AB28-48D6-926D-0837C6BB8FEC}" srcId="{4568A571-9114-4434-A0D1-5F0C028EF089}" destId="{71F7D91C-C188-4BC5-8270-0AD40751B5A4}" srcOrd="1" destOrd="0" parTransId="{436682C2-0C5D-4434-AD24-D4B5F42714F9}" sibTransId="{564AEB29-2859-453C-8526-F4244EA29543}"/>
    <dgm:cxn modelId="{78357C53-2CA7-4A53-8318-790563AFBDDA}" type="presParOf" srcId="{938B5066-5908-4AC6-B5B1-8D2339EE2EB6}" destId="{65376616-A54B-46A5-B317-F0F6BB070644}" srcOrd="0" destOrd="0" presId="urn:microsoft.com/office/officeart/2005/8/layout/pList1#6"/>
    <dgm:cxn modelId="{1A22B151-2B50-4979-A1CB-EBCEF2E93766}" type="presParOf" srcId="{65376616-A54B-46A5-B317-F0F6BB070644}" destId="{312C4927-F76C-4EBD-9198-80C7D6995DE5}" srcOrd="0" destOrd="0" presId="urn:microsoft.com/office/officeart/2005/8/layout/pList1#6"/>
    <dgm:cxn modelId="{89863CD1-E034-4663-83C7-55F7EEB5A632}" type="presParOf" srcId="{65376616-A54B-46A5-B317-F0F6BB070644}" destId="{D90E4E27-F19E-4ABA-97A5-F2709F96B263}" srcOrd="1" destOrd="0" presId="urn:microsoft.com/office/officeart/2005/8/layout/pList1#6"/>
    <dgm:cxn modelId="{009014F9-802D-41BD-A86F-31C3A5E0F5A8}" type="presParOf" srcId="{938B5066-5908-4AC6-B5B1-8D2339EE2EB6}" destId="{22970F15-B9A7-409E-B27A-B1C044D6B3D0}" srcOrd="1" destOrd="0" presId="urn:microsoft.com/office/officeart/2005/8/layout/pList1#6"/>
    <dgm:cxn modelId="{13AB9E13-D98A-4D1F-A106-F70E3BC4CF05}" type="presParOf" srcId="{938B5066-5908-4AC6-B5B1-8D2339EE2EB6}" destId="{89561E93-5F39-4D34-9BBA-8775854300C9}" srcOrd="2" destOrd="0" presId="urn:microsoft.com/office/officeart/2005/8/layout/pList1#6"/>
    <dgm:cxn modelId="{31EFFEDA-9D6B-493D-BB42-FF69685ECBD3}" type="presParOf" srcId="{89561E93-5F39-4D34-9BBA-8775854300C9}" destId="{8552BD3C-52E5-4C6C-8BC6-1B121BB90D0A}" srcOrd="0" destOrd="0" presId="urn:microsoft.com/office/officeart/2005/8/layout/pList1#6"/>
    <dgm:cxn modelId="{893E10EB-F9C0-42BD-B1A2-120A0A9C41FF}" type="presParOf" srcId="{89561E93-5F39-4D34-9BBA-8775854300C9}" destId="{E2628417-3451-4B93-AABA-63A1DCFAEC6E}" srcOrd="1" destOrd="0" presId="urn:microsoft.com/office/officeart/2005/8/layout/pList1#6"/>
    <dgm:cxn modelId="{3D6745A7-CA62-4CF1-AA36-0A421A32DB23}" type="presParOf" srcId="{938B5066-5908-4AC6-B5B1-8D2339EE2EB6}" destId="{0847243F-F44C-43BE-97D2-4A42C9A219DD}" srcOrd="3" destOrd="0" presId="urn:microsoft.com/office/officeart/2005/8/layout/pList1#6"/>
    <dgm:cxn modelId="{267A669D-7B01-4962-B973-B44586A9606D}" type="presParOf" srcId="{938B5066-5908-4AC6-B5B1-8D2339EE2EB6}" destId="{D54DAA9C-B0F0-4E72-B700-124125E4ED53}" srcOrd="4" destOrd="0" presId="urn:microsoft.com/office/officeart/2005/8/layout/pList1#6"/>
    <dgm:cxn modelId="{F2F12478-CB58-4DD9-A2DC-32C52C1372C6}" type="presParOf" srcId="{D54DAA9C-B0F0-4E72-B700-124125E4ED53}" destId="{5C19E506-BE11-4F30-A25A-FEF2D507223D}" srcOrd="0" destOrd="0" presId="urn:microsoft.com/office/officeart/2005/8/layout/pList1#6"/>
    <dgm:cxn modelId="{7EC330ED-C00F-4CB6-A823-2E63899F29E1}" type="presParOf" srcId="{D54DAA9C-B0F0-4E72-B700-124125E4ED53}" destId="{F90CA5F6-AF82-478D-B533-2339AEB5F612}" srcOrd="1" destOrd="0" presId="urn:microsoft.com/office/officeart/2005/8/layout/pList1#6"/>
    <dgm:cxn modelId="{50E5D42A-4CA1-4334-A6D8-60EE8A1E0680}" type="presParOf" srcId="{938B5066-5908-4AC6-B5B1-8D2339EE2EB6}" destId="{CB82DC3A-8951-46DE-BAA9-F44003584FE4}" srcOrd="5" destOrd="0" presId="urn:microsoft.com/office/officeart/2005/8/layout/pList1#6"/>
    <dgm:cxn modelId="{B30EC332-575F-4A0C-A79C-9610E65BCE01}" type="presParOf" srcId="{938B5066-5908-4AC6-B5B1-8D2339EE2EB6}" destId="{97F7B211-2C0F-4A7A-AB3E-F200C88ECFCE}" srcOrd="6" destOrd="0" presId="urn:microsoft.com/office/officeart/2005/8/layout/pList1#6"/>
    <dgm:cxn modelId="{3DE34F7C-AC11-4B38-821C-8991284DAD56}" type="presParOf" srcId="{97F7B211-2C0F-4A7A-AB3E-F200C88ECFCE}" destId="{2D4C672C-3626-4920-B034-3F9D582C1419}" srcOrd="0" destOrd="0" presId="urn:microsoft.com/office/officeart/2005/8/layout/pList1#6"/>
    <dgm:cxn modelId="{059198BC-EBAC-445B-AED5-D3819EEB916A}" type="presParOf" srcId="{97F7B211-2C0F-4A7A-AB3E-F200C88ECFCE}" destId="{054890CD-0B8B-4774-BAF7-FDF93ECD037F}" srcOrd="1" destOrd="0" presId="urn:microsoft.com/office/officeart/2005/8/layout/pList1#6"/>
    <dgm:cxn modelId="{F8C95328-45E3-4C89-A719-76C3479B81A5}" type="presParOf" srcId="{938B5066-5908-4AC6-B5B1-8D2339EE2EB6}" destId="{819CF85E-36F2-4A85-B1CE-CC77C6CE6147}" srcOrd="7" destOrd="0" presId="urn:microsoft.com/office/officeart/2005/8/layout/pList1#6"/>
    <dgm:cxn modelId="{F0E718E8-AB1B-4FB0-AD0F-BF11355551D2}" type="presParOf" srcId="{938B5066-5908-4AC6-B5B1-8D2339EE2EB6}" destId="{76B12263-00C0-43EE-A9F6-E89B2BCF6C2E}" srcOrd="8" destOrd="0" presId="urn:microsoft.com/office/officeart/2005/8/layout/pList1#6"/>
    <dgm:cxn modelId="{3034BCC9-756E-4792-B4F1-B718CC754215}" type="presParOf" srcId="{76B12263-00C0-43EE-A9F6-E89B2BCF6C2E}" destId="{49880AC7-F521-46A6-B41A-9413F2909AA1}" srcOrd="0" destOrd="0" presId="urn:microsoft.com/office/officeart/2005/8/layout/pList1#6"/>
    <dgm:cxn modelId="{71610620-D306-4413-A26A-7DBD1ADFFAE1}" type="presParOf" srcId="{76B12263-00C0-43EE-A9F6-E89B2BCF6C2E}" destId="{515F86FA-B110-4D98-8281-486F52D2AA63}" srcOrd="1" destOrd="0" presId="urn:microsoft.com/office/officeart/2005/8/layout/pList1#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4B7E2D2-4F23-4F3A-A4A3-243BB2711D56}"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8BADF490-5608-48B4-B06C-1936E958286E}">
      <dgm:prSet phldrT="[Text]"/>
      <dgm:spPr/>
      <dgm:t>
        <a:bodyPr/>
        <a:lstStyle/>
        <a:p>
          <a:r>
            <a:rPr lang="en-US" dirty="0" smtClean="0">
              <a:latin typeface="Franklin Gothic Medium Cond" panose="020B0606030402020204" pitchFamily="34" charset="0"/>
            </a:rPr>
            <a:t>Direct marketing</a:t>
          </a:r>
          <a:endParaRPr lang="en-US" dirty="0">
            <a:latin typeface="Franklin Gothic Medium Cond" panose="020B0606030402020204" pitchFamily="34" charset="0"/>
          </a:endParaRPr>
        </a:p>
      </dgm:t>
    </dgm:pt>
    <dgm:pt modelId="{B8E64D2F-2C84-4246-A1EE-C32A0B1D0038}" type="parTrans" cxnId="{632D9259-5C7B-4534-BD98-C4A33DD42199}">
      <dgm:prSet/>
      <dgm:spPr/>
      <dgm:t>
        <a:bodyPr/>
        <a:lstStyle/>
        <a:p>
          <a:endParaRPr lang="en-US"/>
        </a:p>
      </dgm:t>
    </dgm:pt>
    <dgm:pt modelId="{509E9575-C1BA-4278-A055-5BFC235F2C67}" type="sibTrans" cxnId="{632D9259-5C7B-4534-BD98-C4A33DD42199}">
      <dgm:prSet/>
      <dgm:spPr/>
      <dgm:t>
        <a:bodyPr/>
        <a:lstStyle/>
        <a:p>
          <a:endParaRPr lang="en-US"/>
        </a:p>
      </dgm:t>
    </dgm:pt>
    <dgm:pt modelId="{51556856-A0C2-47FF-AA1A-C7C44E17EF89}">
      <dgm:prSet phldrT="[Text]"/>
      <dgm:spPr/>
      <dgm:t>
        <a:bodyPr/>
        <a:lstStyle/>
        <a:p>
          <a:r>
            <a:rPr lang="en-US" dirty="0" smtClean="0">
              <a:latin typeface="Franklin Gothic Medium Cond" panose="020B0606030402020204" pitchFamily="34" charset="0"/>
            </a:rPr>
            <a:t>ICICI prudential (Life) direct flyers in lunchboxes, Mumbai</a:t>
          </a:r>
          <a:endParaRPr lang="en-US" dirty="0">
            <a:latin typeface="Franklin Gothic Medium Cond" panose="020B0606030402020204" pitchFamily="34" charset="0"/>
          </a:endParaRPr>
        </a:p>
      </dgm:t>
    </dgm:pt>
    <dgm:pt modelId="{55C27947-481C-472D-9012-CDB9C07652A6}" type="parTrans" cxnId="{8C481BAA-FC66-4B1F-BF62-C9AB2B2F9FAC}">
      <dgm:prSet/>
      <dgm:spPr/>
      <dgm:t>
        <a:bodyPr/>
        <a:lstStyle/>
        <a:p>
          <a:endParaRPr lang="en-US"/>
        </a:p>
      </dgm:t>
    </dgm:pt>
    <dgm:pt modelId="{22585839-2EB9-41C4-9F4F-31759B8293F7}" type="sibTrans" cxnId="{8C481BAA-FC66-4B1F-BF62-C9AB2B2F9FAC}">
      <dgm:prSet/>
      <dgm:spPr/>
      <dgm:t>
        <a:bodyPr/>
        <a:lstStyle/>
        <a:p>
          <a:endParaRPr lang="en-US"/>
        </a:p>
      </dgm:t>
    </dgm:pt>
    <dgm:pt modelId="{D04A8590-0B91-406A-B42B-462CE330E082}">
      <dgm:prSet phldrT="[Text]"/>
      <dgm:spPr/>
      <dgm:t>
        <a:bodyPr/>
        <a:lstStyle/>
        <a:p>
          <a:r>
            <a:rPr lang="en-US" dirty="0" smtClean="0">
              <a:latin typeface="Franklin Gothic Medium Cond" panose="020B0606030402020204" pitchFamily="34" charset="0"/>
            </a:rPr>
            <a:t>Automobile showrooms/ Cos.</a:t>
          </a:r>
          <a:endParaRPr lang="en-US" dirty="0">
            <a:latin typeface="Franklin Gothic Medium Cond" panose="020B0606030402020204" pitchFamily="34" charset="0"/>
          </a:endParaRPr>
        </a:p>
      </dgm:t>
    </dgm:pt>
    <dgm:pt modelId="{B0460736-2BED-48DB-919D-253C92D1BAD8}" type="parTrans" cxnId="{4F6F86C9-F00E-42A1-B6FA-0A34EE736ABF}">
      <dgm:prSet/>
      <dgm:spPr/>
      <dgm:t>
        <a:bodyPr/>
        <a:lstStyle/>
        <a:p>
          <a:endParaRPr lang="en-US"/>
        </a:p>
      </dgm:t>
    </dgm:pt>
    <dgm:pt modelId="{804C2D62-842A-4AD1-A112-72F61C16C660}" type="sibTrans" cxnId="{4F6F86C9-F00E-42A1-B6FA-0A34EE736ABF}">
      <dgm:prSet/>
      <dgm:spPr/>
      <dgm:t>
        <a:bodyPr/>
        <a:lstStyle/>
        <a:p>
          <a:endParaRPr lang="en-US"/>
        </a:p>
      </dgm:t>
    </dgm:pt>
    <dgm:pt modelId="{2DF7EE82-6D2C-418F-BBE5-1E4E0C5089F5}">
      <dgm:prSet phldrT="[Text]"/>
      <dgm:spPr/>
      <dgm:t>
        <a:bodyPr/>
        <a:lstStyle/>
        <a:p>
          <a:r>
            <a:rPr lang="en-US" dirty="0" smtClean="0">
              <a:latin typeface="Franklin Gothic Medium Cond" panose="020B0606030402020204" pitchFamily="34" charset="0"/>
            </a:rPr>
            <a:t>Direct tie up for vehicle insurance</a:t>
          </a:r>
          <a:endParaRPr lang="en-US" dirty="0">
            <a:latin typeface="Franklin Gothic Medium Cond" panose="020B0606030402020204" pitchFamily="34" charset="0"/>
          </a:endParaRPr>
        </a:p>
      </dgm:t>
    </dgm:pt>
    <dgm:pt modelId="{A4EE3AB3-2811-44E3-A177-F30DCAF0BBED}" type="parTrans" cxnId="{A719B356-6ADF-48B5-8886-476446FF30D4}">
      <dgm:prSet/>
      <dgm:spPr/>
      <dgm:t>
        <a:bodyPr/>
        <a:lstStyle/>
        <a:p>
          <a:endParaRPr lang="en-US"/>
        </a:p>
      </dgm:t>
    </dgm:pt>
    <dgm:pt modelId="{3EFBA451-A34E-402A-BE7C-F4A4FA812F61}" type="sibTrans" cxnId="{A719B356-6ADF-48B5-8886-476446FF30D4}">
      <dgm:prSet/>
      <dgm:spPr/>
      <dgm:t>
        <a:bodyPr/>
        <a:lstStyle/>
        <a:p>
          <a:endParaRPr lang="en-US"/>
        </a:p>
      </dgm:t>
    </dgm:pt>
    <dgm:pt modelId="{3C8EDC1E-D35B-4353-AC93-2BFBEE10CAD9}">
      <dgm:prSet phldrT="[Text]"/>
      <dgm:spPr/>
      <dgm:t>
        <a:bodyPr/>
        <a:lstStyle/>
        <a:p>
          <a:r>
            <a:rPr lang="en-US" dirty="0" smtClean="0">
              <a:latin typeface="Franklin Gothic Medium Cond" panose="020B0606030402020204" pitchFamily="34" charset="0"/>
            </a:rPr>
            <a:t>Forex dealers</a:t>
          </a:r>
          <a:endParaRPr lang="en-US" dirty="0">
            <a:latin typeface="Franklin Gothic Medium Cond" panose="020B0606030402020204" pitchFamily="34" charset="0"/>
          </a:endParaRPr>
        </a:p>
      </dgm:t>
    </dgm:pt>
    <dgm:pt modelId="{CE295A57-A1F8-448D-A02F-92DB852CD5FF}" type="parTrans" cxnId="{1C08CF2D-2BA4-44E2-87E5-869745E7F791}">
      <dgm:prSet/>
      <dgm:spPr/>
      <dgm:t>
        <a:bodyPr/>
        <a:lstStyle/>
        <a:p>
          <a:endParaRPr lang="en-US"/>
        </a:p>
      </dgm:t>
    </dgm:pt>
    <dgm:pt modelId="{27D6F10F-A5F7-460B-B39B-C4BB575CB8C8}" type="sibTrans" cxnId="{1C08CF2D-2BA4-44E2-87E5-869745E7F791}">
      <dgm:prSet/>
      <dgm:spPr/>
      <dgm:t>
        <a:bodyPr/>
        <a:lstStyle/>
        <a:p>
          <a:endParaRPr lang="en-US"/>
        </a:p>
      </dgm:t>
    </dgm:pt>
    <dgm:pt modelId="{5B898D67-BEE2-4EE1-A2EF-02EA55F418CC}">
      <dgm:prSet phldrT="[Text]"/>
      <dgm:spPr/>
      <dgm:t>
        <a:bodyPr/>
        <a:lstStyle/>
        <a:p>
          <a:r>
            <a:rPr lang="en-US" dirty="0" smtClean="0">
              <a:latin typeface="Franklin Gothic Medium Cond" panose="020B0606030402020204" pitchFamily="34" charset="0"/>
            </a:rPr>
            <a:t>Thomas cook, Western Union – for intl. travel insurance</a:t>
          </a:r>
          <a:endParaRPr lang="en-US" dirty="0">
            <a:latin typeface="Franklin Gothic Medium Cond" panose="020B0606030402020204" pitchFamily="34" charset="0"/>
          </a:endParaRPr>
        </a:p>
      </dgm:t>
    </dgm:pt>
    <dgm:pt modelId="{8736CB5E-952D-43FC-9270-C4D24DF5DF91}" type="parTrans" cxnId="{CDF851B6-684E-4820-9599-7C36E79CE841}">
      <dgm:prSet/>
      <dgm:spPr/>
      <dgm:t>
        <a:bodyPr/>
        <a:lstStyle/>
        <a:p>
          <a:endParaRPr lang="en-US"/>
        </a:p>
      </dgm:t>
    </dgm:pt>
    <dgm:pt modelId="{B46A78F6-3370-4AE2-8E06-B682A8043A2C}" type="sibTrans" cxnId="{CDF851B6-684E-4820-9599-7C36E79CE841}">
      <dgm:prSet/>
      <dgm:spPr/>
      <dgm:t>
        <a:bodyPr/>
        <a:lstStyle/>
        <a:p>
          <a:endParaRPr lang="en-US"/>
        </a:p>
      </dgm:t>
    </dgm:pt>
    <dgm:pt modelId="{F9BA2015-5D21-4697-81AF-E84995FBE232}">
      <dgm:prSet phldrT="[Text]"/>
      <dgm:spPr/>
      <dgm:t>
        <a:bodyPr/>
        <a:lstStyle/>
        <a:p>
          <a:r>
            <a:rPr lang="en-US" dirty="0" smtClean="0">
              <a:latin typeface="Franklin Gothic Medium Cond" panose="020B0606030402020204" pitchFamily="34" charset="0"/>
            </a:rPr>
            <a:t>Cargo</a:t>
          </a:r>
          <a:endParaRPr lang="en-US" dirty="0">
            <a:latin typeface="Franklin Gothic Medium Cond" panose="020B0606030402020204" pitchFamily="34" charset="0"/>
          </a:endParaRPr>
        </a:p>
      </dgm:t>
    </dgm:pt>
    <dgm:pt modelId="{F0A02F88-6558-44C7-B318-A124A54FFC15}" type="parTrans" cxnId="{F1F65E6E-86A4-4430-B2E8-BA5EED2E19A9}">
      <dgm:prSet/>
      <dgm:spPr/>
      <dgm:t>
        <a:bodyPr/>
        <a:lstStyle/>
        <a:p>
          <a:endParaRPr lang="en-US"/>
        </a:p>
      </dgm:t>
    </dgm:pt>
    <dgm:pt modelId="{D2150B9F-C369-4CB8-98B6-F7F82A2D9776}" type="sibTrans" cxnId="{F1F65E6E-86A4-4430-B2E8-BA5EED2E19A9}">
      <dgm:prSet/>
      <dgm:spPr/>
      <dgm:t>
        <a:bodyPr/>
        <a:lstStyle/>
        <a:p>
          <a:endParaRPr lang="en-US"/>
        </a:p>
      </dgm:t>
    </dgm:pt>
    <dgm:pt modelId="{1FE4923A-49AA-4DEF-BA4F-D3C702ACA3DF}">
      <dgm:prSet phldrT="[Text]"/>
      <dgm:spPr/>
      <dgm:t>
        <a:bodyPr/>
        <a:lstStyle/>
        <a:p>
          <a:r>
            <a:rPr lang="en-US" dirty="0" smtClean="0">
              <a:latin typeface="Franklin Gothic Medium Cond" panose="020B0606030402020204" pitchFamily="34" charset="0"/>
            </a:rPr>
            <a:t>Outlets</a:t>
          </a:r>
          <a:endParaRPr lang="en-US" dirty="0">
            <a:latin typeface="Franklin Gothic Medium Cond" panose="020B0606030402020204" pitchFamily="34" charset="0"/>
          </a:endParaRPr>
        </a:p>
      </dgm:t>
    </dgm:pt>
    <dgm:pt modelId="{42F78D85-D131-4272-9DFB-02698E1504E9}" type="parTrans" cxnId="{632919A0-F000-4E95-915B-528441E7BAB2}">
      <dgm:prSet/>
      <dgm:spPr/>
      <dgm:t>
        <a:bodyPr/>
        <a:lstStyle/>
        <a:p>
          <a:endParaRPr lang="en-US"/>
        </a:p>
      </dgm:t>
    </dgm:pt>
    <dgm:pt modelId="{808DDC85-0778-49A1-8DB3-D830E796C934}" type="sibTrans" cxnId="{632919A0-F000-4E95-915B-528441E7BAB2}">
      <dgm:prSet/>
      <dgm:spPr/>
      <dgm:t>
        <a:bodyPr/>
        <a:lstStyle/>
        <a:p>
          <a:endParaRPr lang="en-US"/>
        </a:p>
      </dgm:t>
    </dgm:pt>
    <dgm:pt modelId="{F27D8625-EE28-4EF1-B84C-3C6B8E96D91C}">
      <dgm:prSet phldrT="[Text]"/>
      <dgm:spPr/>
      <dgm:t>
        <a:bodyPr/>
        <a:lstStyle/>
        <a:p>
          <a:r>
            <a:rPr lang="en-US" dirty="0" smtClean="0">
              <a:latin typeface="Franklin Gothic Medium Cond" panose="020B0606030402020204" pitchFamily="34" charset="0"/>
            </a:rPr>
            <a:t>Internet, policybazzar.com, Malls / stores</a:t>
          </a:r>
          <a:endParaRPr lang="en-US" dirty="0">
            <a:latin typeface="Franklin Gothic Medium Cond" panose="020B0606030402020204" pitchFamily="34" charset="0"/>
          </a:endParaRPr>
        </a:p>
      </dgm:t>
    </dgm:pt>
    <dgm:pt modelId="{0D2A9627-7FD4-4C69-A6D0-04665F7C6132}" type="parTrans" cxnId="{B10AAA5F-A031-4060-9EB8-7D296D619127}">
      <dgm:prSet/>
      <dgm:spPr/>
      <dgm:t>
        <a:bodyPr/>
        <a:lstStyle/>
        <a:p>
          <a:endParaRPr lang="en-US"/>
        </a:p>
      </dgm:t>
    </dgm:pt>
    <dgm:pt modelId="{40805E48-F807-4B16-BB5D-9741464DA072}" type="sibTrans" cxnId="{B10AAA5F-A031-4060-9EB8-7D296D619127}">
      <dgm:prSet/>
      <dgm:spPr/>
      <dgm:t>
        <a:bodyPr/>
        <a:lstStyle/>
        <a:p>
          <a:endParaRPr lang="en-US"/>
        </a:p>
      </dgm:t>
    </dgm:pt>
    <dgm:pt modelId="{E95DC01C-349E-4F49-BC0F-946D96A5DF76}">
      <dgm:prSet phldrT="[Text]"/>
      <dgm:spPr/>
      <dgm:t>
        <a:bodyPr/>
        <a:lstStyle/>
        <a:p>
          <a:r>
            <a:rPr lang="en-US" dirty="0" smtClean="0">
              <a:latin typeface="Franklin Gothic Medium Cond" panose="020B0606030402020204" pitchFamily="34" charset="0"/>
            </a:rPr>
            <a:t>Marine - Airline: / shipping companies</a:t>
          </a:r>
          <a:endParaRPr lang="en-US" dirty="0">
            <a:latin typeface="Franklin Gothic Medium Cond" panose="020B0606030402020204" pitchFamily="34" charset="0"/>
          </a:endParaRPr>
        </a:p>
      </dgm:t>
    </dgm:pt>
    <dgm:pt modelId="{C8CAF74A-0F13-4759-9C87-8E2CF19E9C25}" type="parTrans" cxnId="{49FAE031-8415-4860-ACF1-6B0585F920D8}">
      <dgm:prSet/>
      <dgm:spPr/>
      <dgm:t>
        <a:bodyPr/>
        <a:lstStyle/>
        <a:p>
          <a:endParaRPr lang="en-US"/>
        </a:p>
      </dgm:t>
    </dgm:pt>
    <dgm:pt modelId="{F0135D8F-BB96-416E-BF79-BA9A994C61FA}" type="sibTrans" cxnId="{49FAE031-8415-4860-ACF1-6B0585F920D8}">
      <dgm:prSet/>
      <dgm:spPr/>
      <dgm:t>
        <a:bodyPr/>
        <a:lstStyle/>
        <a:p>
          <a:endParaRPr lang="en-US"/>
        </a:p>
      </dgm:t>
    </dgm:pt>
    <dgm:pt modelId="{C7A9D74D-C759-424A-A342-00A53740487D}" type="pres">
      <dgm:prSet presAssocID="{34B7E2D2-4F23-4F3A-A4A3-243BB2711D56}" presName="Name0" presStyleCnt="0">
        <dgm:presLayoutVars>
          <dgm:dir/>
          <dgm:animLvl val="lvl"/>
          <dgm:resizeHandles val="exact"/>
        </dgm:presLayoutVars>
      </dgm:prSet>
      <dgm:spPr/>
      <dgm:t>
        <a:bodyPr/>
        <a:lstStyle/>
        <a:p>
          <a:endParaRPr lang="en-US"/>
        </a:p>
      </dgm:t>
    </dgm:pt>
    <dgm:pt modelId="{FA32B4A6-23D9-4254-BE45-E8347CB32707}" type="pres">
      <dgm:prSet presAssocID="{8BADF490-5608-48B4-B06C-1936E958286E}" presName="linNode" presStyleCnt="0"/>
      <dgm:spPr/>
    </dgm:pt>
    <dgm:pt modelId="{6DA5C0F7-7C46-4636-B60B-00F0F846B841}" type="pres">
      <dgm:prSet presAssocID="{8BADF490-5608-48B4-B06C-1936E958286E}" presName="parentText" presStyleLbl="node1" presStyleIdx="0" presStyleCnt="5">
        <dgm:presLayoutVars>
          <dgm:chMax val="1"/>
          <dgm:bulletEnabled val="1"/>
        </dgm:presLayoutVars>
      </dgm:prSet>
      <dgm:spPr/>
      <dgm:t>
        <a:bodyPr/>
        <a:lstStyle/>
        <a:p>
          <a:endParaRPr lang="en-US"/>
        </a:p>
      </dgm:t>
    </dgm:pt>
    <dgm:pt modelId="{1AAB7EA1-C538-493F-BEAC-1C478EC1633E}" type="pres">
      <dgm:prSet presAssocID="{8BADF490-5608-48B4-B06C-1936E958286E}" presName="descendantText" presStyleLbl="alignAccFollowNode1" presStyleIdx="0" presStyleCnt="5">
        <dgm:presLayoutVars>
          <dgm:bulletEnabled val="1"/>
        </dgm:presLayoutVars>
      </dgm:prSet>
      <dgm:spPr/>
      <dgm:t>
        <a:bodyPr/>
        <a:lstStyle/>
        <a:p>
          <a:endParaRPr lang="en-US"/>
        </a:p>
      </dgm:t>
    </dgm:pt>
    <dgm:pt modelId="{B0196A5E-1540-493F-AF5B-139A5405CC81}" type="pres">
      <dgm:prSet presAssocID="{509E9575-C1BA-4278-A055-5BFC235F2C67}" presName="sp" presStyleCnt="0"/>
      <dgm:spPr/>
    </dgm:pt>
    <dgm:pt modelId="{A1011F15-B98F-4D6C-A1F9-2371C0C78B06}" type="pres">
      <dgm:prSet presAssocID="{1FE4923A-49AA-4DEF-BA4F-D3C702ACA3DF}" presName="linNode" presStyleCnt="0"/>
      <dgm:spPr/>
    </dgm:pt>
    <dgm:pt modelId="{03F6CA07-B495-4283-BA4F-278A12A1DF92}" type="pres">
      <dgm:prSet presAssocID="{1FE4923A-49AA-4DEF-BA4F-D3C702ACA3DF}" presName="parentText" presStyleLbl="node1" presStyleIdx="1" presStyleCnt="5">
        <dgm:presLayoutVars>
          <dgm:chMax val="1"/>
          <dgm:bulletEnabled val="1"/>
        </dgm:presLayoutVars>
      </dgm:prSet>
      <dgm:spPr/>
      <dgm:t>
        <a:bodyPr/>
        <a:lstStyle/>
        <a:p>
          <a:endParaRPr lang="en-US"/>
        </a:p>
      </dgm:t>
    </dgm:pt>
    <dgm:pt modelId="{C049F9F4-A9C4-456E-95AC-2B5445349B60}" type="pres">
      <dgm:prSet presAssocID="{1FE4923A-49AA-4DEF-BA4F-D3C702ACA3DF}" presName="descendantText" presStyleLbl="alignAccFollowNode1" presStyleIdx="1" presStyleCnt="5">
        <dgm:presLayoutVars>
          <dgm:bulletEnabled val="1"/>
        </dgm:presLayoutVars>
      </dgm:prSet>
      <dgm:spPr/>
      <dgm:t>
        <a:bodyPr/>
        <a:lstStyle/>
        <a:p>
          <a:endParaRPr lang="en-US"/>
        </a:p>
      </dgm:t>
    </dgm:pt>
    <dgm:pt modelId="{DC7ADE5C-F019-40D1-B3FB-DC51E322306F}" type="pres">
      <dgm:prSet presAssocID="{808DDC85-0778-49A1-8DB3-D830E796C934}" presName="sp" presStyleCnt="0"/>
      <dgm:spPr/>
    </dgm:pt>
    <dgm:pt modelId="{3BEB295B-0B60-4D46-91A1-C476A7A6BD04}" type="pres">
      <dgm:prSet presAssocID="{D04A8590-0B91-406A-B42B-462CE330E082}" presName="linNode" presStyleCnt="0"/>
      <dgm:spPr/>
    </dgm:pt>
    <dgm:pt modelId="{F4E95B5A-FB00-412A-B011-2C6CA85C3672}" type="pres">
      <dgm:prSet presAssocID="{D04A8590-0B91-406A-B42B-462CE330E082}" presName="parentText" presStyleLbl="node1" presStyleIdx="2" presStyleCnt="5">
        <dgm:presLayoutVars>
          <dgm:chMax val="1"/>
          <dgm:bulletEnabled val="1"/>
        </dgm:presLayoutVars>
      </dgm:prSet>
      <dgm:spPr/>
      <dgm:t>
        <a:bodyPr/>
        <a:lstStyle/>
        <a:p>
          <a:endParaRPr lang="en-US"/>
        </a:p>
      </dgm:t>
    </dgm:pt>
    <dgm:pt modelId="{B78B7376-4462-4A32-8B5B-04A03FCE3055}" type="pres">
      <dgm:prSet presAssocID="{D04A8590-0B91-406A-B42B-462CE330E082}" presName="descendantText" presStyleLbl="alignAccFollowNode1" presStyleIdx="2" presStyleCnt="5">
        <dgm:presLayoutVars>
          <dgm:bulletEnabled val="1"/>
        </dgm:presLayoutVars>
      </dgm:prSet>
      <dgm:spPr/>
      <dgm:t>
        <a:bodyPr/>
        <a:lstStyle/>
        <a:p>
          <a:endParaRPr lang="en-US"/>
        </a:p>
      </dgm:t>
    </dgm:pt>
    <dgm:pt modelId="{283C4186-6740-4045-A9F8-E78F81B26192}" type="pres">
      <dgm:prSet presAssocID="{804C2D62-842A-4AD1-A112-72F61C16C660}" presName="sp" presStyleCnt="0"/>
      <dgm:spPr/>
    </dgm:pt>
    <dgm:pt modelId="{6F2305D0-37E7-4ADD-95FD-1FD1BEAB1A52}" type="pres">
      <dgm:prSet presAssocID="{3C8EDC1E-D35B-4353-AC93-2BFBEE10CAD9}" presName="linNode" presStyleCnt="0"/>
      <dgm:spPr/>
    </dgm:pt>
    <dgm:pt modelId="{35F6B6FD-6879-4A0B-88EE-0E1C787A41BE}" type="pres">
      <dgm:prSet presAssocID="{3C8EDC1E-D35B-4353-AC93-2BFBEE10CAD9}" presName="parentText" presStyleLbl="node1" presStyleIdx="3" presStyleCnt="5">
        <dgm:presLayoutVars>
          <dgm:chMax val="1"/>
          <dgm:bulletEnabled val="1"/>
        </dgm:presLayoutVars>
      </dgm:prSet>
      <dgm:spPr/>
      <dgm:t>
        <a:bodyPr/>
        <a:lstStyle/>
        <a:p>
          <a:endParaRPr lang="en-US"/>
        </a:p>
      </dgm:t>
    </dgm:pt>
    <dgm:pt modelId="{E83EDCA5-5AD2-42D4-8D97-3F8411B4446F}" type="pres">
      <dgm:prSet presAssocID="{3C8EDC1E-D35B-4353-AC93-2BFBEE10CAD9}" presName="descendantText" presStyleLbl="alignAccFollowNode1" presStyleIdx="3" presStyleCnt="5">
        <dgm:presLayoutVars>
          <dgm:bulletEnabled val="1"/>
        </dgm:presLayoutVars>
      </dgm:prSet>
      <dgm:spPr/>
      <dgm:t>
        <a:bodyPr/>
        <a:lstStyle/>
        <a:p>
          <a:endParaRPr lang="en-US"/>
        </a:p>
      </dgm:t>
    </dgm:pt>
    <dgm:pt modelId="{B8D1E2F0-967D-4594-B73D-72C347A8B5A4}" type="pres">
      <dgm:prSet presAssocID="{27D6F10F-A5F7-460B-B39B-C4BB575CB8C8}" presName="sp" presStyleCnt="0"/>
      <dgm:spPr/>
    </dgm:pt>
    <dgm:pt modelId="{BEEB69DC-D5C5-4976-8A21-DD4242125351}" type="pres">
      <dgm:prSet presAssocID="{F9BA2015-5D21-4697-81AF-E84995FBE232}" presName="linNode" presStyleCnt="0"/>
      <dgm:spPr/>
    </dgm:pt>
    <dgm:pt modelId="{5D3CE84C-F4E6-44FD-B3F8-CF01EF2C84ED}" type="pres">
      <dgm:prSet presAssocID="{F9BA2015-5D21-4697-81AF-E84995FBE232}" presName="parentText" presStyleLbl="node1" presStyleIdx="4" presStyleCnt="5">
        <dgm:presLayoutVars>
          <dgm:chMax val="1"/>
          <dgm:bulletEnabled val="1"/>
        </dgm:presLayoutVars>
      </dgm:prSet>
      <dgm:spPr/>
      <dgm:t>
        <a:bodyPr/>
        <a:lstStyle/>
        <a:p>
          <a:endParaRPr lang="en-US"/>
        </a:p>
      </dgm:t>
    </dgm:pt>
    <dgm:pt modelId="{B5B144D9-123C-42E1-9F94-CFB91871B866}" type="pres">
      <dgm:prSet presAssocID="{F9BA2015-5D21-4697-81AF-E84995FBE232}" presName="descendantText" presStyleLbl="alignAccFollowNode1" presStyleIdx="4" presStyleCnt="5">
        <dgm:presLayoutVars>
          <dgm:bulletEnabled val="1"/>
        </dgm:presLayoutVars>
      </dgm:prSet>
      <dgm:spPr/>
      <dgm:t>
        <a:bodyPr/>
        <a:lstStyle/>
        <a:p>
          <a:endParaRPr lang="en-US"/>
        </a:p>
      </dgm:t>
    </dgm:pt>
  </dgm:ptLst>
  <dgm:cxnLst>
    <dgm:cxn modelId="{1C08CF2D-2BA4-44E2-87E5-869745E7F791}" srcId="{34B7E2D2-4F23-4F3A-A4A3-243BB2711D56}" destId="{3C8EDC1E-D35B-4353-AC93-2BFBEE10CAD9}" srcOrd="3" destOrd="0" parTransId="{CE295A57-A1F8-448D-A02F-92DB852CD5FF}" sibTransId="{27D6F10F-A5F7-460B-B39B-C4BB575CB8C8}"/>
    <dgm:cxn modelId="{CDF851B6-684E-4820-9599-7C36E79CE841}" srcId="{3C8EDC1E-D35B-4353-AC93-2BFBEE10CAD9}" destId="{5B898D67-BEE2-4EE1-A2EF-02EA55F418CC}" srcOrd="0" destOrd="0" parTransId="{8736CB5E-952D-43FC-9270-C4D24DF5DF91}" sibTransId="{B46A78F6-3370-4AE2-8E06-B682A8043A2C}"/>
    <dgm:cxn modelId="{49FAE031-8415-4860-ACF1-6B0585F920D8}" srcId="{F9BA2015-5D21-4697-81AF-E84995FBE232}" destId="{E95DC01C-349E-4F49-BC0F-946D96A5DF76}" srcOrd="0" destOrd="0" parTransId="{C8CAF74A-0F13-4759-9C87-8E2CF19E9C25}" sibTransId="{F0135D8F-BB96-416E-BF79-BA9A994C61FA}"/>
    <dgm:cxn modelId="{3E932775-320E-44E8-8E75-FE873C5AE8B8}" type="presOf" srcId="{F9BA2015-5D21-4697-81AF-E84995FBE232}" destId="{5D3CE84C-F4E6-44FD-B3F8-CF01EF2C84ED}" srcOrd="0" destOrd="0" presId="urn:microsoft.com/office/officeart/2005/8/layout/vList5"/>
    <dgm:cxn modelId="{4F6F86C9-F00E-42A1-B6FA-0A34EE736ABF}" srcId="{34B7E2D2-4F23-4F3A-A4A3-243BB2711D56}" destId="{D04A8590-0B91-406A-B42B-462CE330E082}" srcOrd="2" destOrd="0" parTransId="{B0460736-2BED-48DB-919D-253C92D1BAD8}" sibTransId="{804C2D62-842A-4AD1-A112-72F61C16C660}"/>
    <dgm:cxn modelId="{632D9259-5C7B-4534-BD98-C4A33DD42199}" srcId="{34B7E2D2-4F23-4F3A-A4A3-243BB2711D56}" destId="{8BADF490-5608-48B4-B06C-1936E958286E}" srcOrd="0" destOrd="0" parTransId="{B8E64D2F-2C84-4246-A1EE-C32A0B1D0038}" sibTransId="{509E9575-C1BA-4278-A055-5BFC235F2C67}"/>
    <dgm:cxn modelId="{B10AAA5F-A031-4060-9EB8-7D296D619127}" srcId="{1FE4923A-49AA-4DEF-BA4F-D3C702ACA3DF}" destId="{F27D8625-EE28-4EF1-B84C-3C6B8E96D91C}" srcOrd="0" destOrd="0" parTransId="{0D2A9627-7FD4-4C69-A6D0-04665F7C6132}" sibTransId="{40805E48-F807-4B16-BB5D-9741464DA072}"/>
    <dgm:cxn modelId="{166CFBFA-A188-4F7B-BC71-5796681A2935}" type="presOf" srcId="{F27D8625-EE28-4EF1-B84C-3C6B8E96D91C}" destId="{C049F9F4-A9C4-456E-95AC-2B5445349B60}" srcOrd="0" destOrd="0" presId="urn:microsoft.com/office/officeart/2005/8/layout/vList5"/>
    <dgm:cxn modelId="{AE01070D-2A59-4B6A-9609-27E588E5C783}" type="presOf" srcId="{E95DC01C-349E-4F49-BC0F-946D96A5DF76}" destId="{B5B144D9-123C-42E1-9F94-CFB91871B866}" srcOrd="0" destOrd="0" presId="urn:microsoft.com/office/officeart/2005/8/layout/vList5"/>
    <dgm:cxn modelId="{42BBDB87-F2E9-41D8-821D-E99AC5D83C0C}" type="presOf" srcId="{51556856-A0C2-47FF-AA1A-C7C44E17EF89}" destId="{1AAB7EA1-C538-493F-BEAC-1C478EC1633E}" srcOrd="0" destOrd="0" presId="urn:microsoft.com/office/officeart/2005/8/layout/vList5"/>
    <dgm:cxn modelId="{FB4976C4-87B2-4D16-A370-AC448A47E436}" type="presOf" srcId="{3C8EDC1E-D35B-4353-AC93-2BFBEE10CAD9}" destId="{35F6B6FD-6879-4A0B-88EE-0E1C787A41BE}" srcOrd="0" destOrd="0" presId="urn:microsoft.com/office/officeart/2005/8/layout/vList5"/>
    <dgm:cxn modelId="{5275961B-49E6-4077-A2C6-FBEF34FBE0D8}" type="presOf" srcId="{8BADF490-5608-48B4-B06C-1936E958286E}" destId="{6DA5C0F7-7C46-4636-B60B-00F0F846B841}" srcOrd="0" destOrd="0" presId="urn:microsoft.com/office/officeart/2005/8/layout/vList5"/>
    <dgm:cxn modelId="{632919A0-F000-4E95-915B-528441E7BAB2}" srcId="{34B7E2D2-4F23-4F3A-A4A3-243BB2711D56}" destId="{1FE4923A-49AA-4DEF-BA4F-D3C702ACA3DF}" srcOrd="1" destOrd="0" parTransId="{42F78D85-D131-4272-9DFB-02698E1504E9}" sibTransId="{808DDC85-0778-49A1-8DB3-D830E796C934}"/>
    <dgm:cxn modelId="{F1F65E6E-86A4-4430-B2E8-BA5EED2E19A9}" srcId="{34B7E2D2-4F23-4F3A-A4A3-243BB2711D56}" destId="{F9BA2015-5D21-4697-81AF-E84995FBE232}" srcOrd="4" destOrd="0" parTransId="{F0A02F88-6558-44C7-B318-A124A54FFC15}" sibTransId="{D2150B9F-C369-4CB8-98B6-F7F82A2D9776}"/>
    <dgm:cxn modelId="{BA15ECB1-0902-490F-B8B8-115C6CA8A5B2}" type="presOf" srcId="{1FE4923A-49AA-4DEF-BA4F-D3C702ACA3DF}" destId="{03F6CA07-B495-4283-BA4F-278A12A1DF92}" srcOrd="0" destOrd="0" presId="urn:microsoft.com/office/officeart/2005/8/layout/vList5"/>
    <dgm:cxn modelId="{E8DE0729-9D40-4523-8D48-584E4338860D}" type="presOf" srcId="{2DF7EE82-6D2C-418F-BBE5-1E4E0C5089F5}" destId="{B78B7376-4462-4A32-8B5B-04A03FCE3055}" srcOrd="0" destOrd="0" presId="urn:microsoft.com/office/officeart/2005/8/layout/vList5"/>
    <dgm:cxn modelId="{BCEBED8D-ECCD-444A-A8D7-FE7F28FA087B}" type="presOf" srcId="{D04A8590-0B91-406A-B42B-462CE330E082}" destId="{F4E95B5A-FB00-412A-B011-2C6CA85C3672}" srcOrd="0" destOrd="0" presId="urn:microsoft.com/office/officeart/2005/8/layout/vList5"/>
    <dgm:cxn modelId="{A612B5A3-F220-47CD-BFCC-4462FA882697}" type="presOf" srcId="{5B898D67-BEE2-4EE1-A2EF-02EA55F418CC}" destId="{E83EDCA5-5AD2-42D4-8D97-3F8411B4446F}" srcOrd="0" destOrd="0" presId="urn:microsoft.com/office/officeart/2005/8/layout/vList5"/>
    <dgm:cxn modelId="{C623F497-1DCA-4915-8982-7FCFC9C61080}" type="presOf" srcId="{34B7E2D2-4F23-4F3A-A4A3-243BB2711D56}" destId="{C7A9D74D-C759-424A-A342-00A53740487D}" srcOrd="0" destOrd="0" presId="urn:microsoft.com/office/officeart/2005/8/layout/vList5"/>
    <dgm:cxn modelId="{A719B356-6ADF-48B5-8886-476446FF30D4}" srcId="{D04A8590-0B91-406A-B42B-462CE330E082}" destId="{2DF7EE82-6D2C-418F-BBE5-1E4E0C5089F5}" srcOrd="0" destOrd="0" parTransId="{A4EE3AB3-2811-44E3-A177-F30DCAF0BBED}" sibTransId="{3EFBA451-A34E-402A-BE7C-F4A4FA812F61}"/>
    <dgm:cxn modelId="{8C481BAA-FC66-4B1F-BF62-C9AB2B2F9FAC}" srcId="{8BADF490-5608-48B4-B06C-1936E958286E}" destId="{51556856-A0C2-47FF-AA1A-C7C44E17EF89}" srcOrd="0" destOrd="0" parTransId="{55C27947-481C-472D-9012-CDB9C07652A6}" sibTransId="{22585839-2EB9-41C4-9F4F-31759B8293F7}"/>
    <dgm:cxn modelId="{B8AAD1D6-F489-4A49-8378-BC407F216606}" type="presParOf" srcId="{C7A9D74D-C759-424A-A342-00A53740487D}" destId="{FA32B4A6-23D9-4254-BE45-E8347CB32707}" srcOrd="0" destOrd="0" presId="urn:microsoft.com/office/officeart/2005/8/layout/vList5"/>
    <dgm:cxn modelId="{D18E4A64-4BDE-416D-9B29-5C1DBF484E99}" type="presParOf" srcId="{FA32B4A6-23D9-4254-BE45-E8347CB32707}" destId="{6DA5C0F7-7C46-4636-B60B-00F0F846B841}" srcOrd="0" destOrd="0" presId="urn:microsoft.com/office/officeart/2005/8/layout/vList5"/>
    <dgm:cxn modelId="{9BBF40A3-9D1A-48AB-B15E-FAFCDCAD84C9}" type="presParOf" srcId="{FA32B4A6-23D9-4254-BE45-E8347CB32707}" destId="{1AAB7EA1-C538-493F-BEAC-1C478EC1633E}" srcOrd="1" destOrd="0" presId="urn:microsoft.com/office/officeart/2005/8/layout/vList5"/>
    <dgm:cxn modelId="{6031D19D-A766-4A91-8A77-4A90CC962BAC}" type="presParOf" srcId="{C7A9D74D-C759-424A-A342-00A53740487D}" destId="{B0196A5E-1540-493F-AF5B-139A5405CC81}" srcOrd="1" destOrd="0" presId="urn:microsoft.com/office/officeart/2005/8/layout/vList5"/>
    <dgm:cxn modelId="{EC0302EE-67F1-4FCF-B000-B9ED80EFFD33}" type="presParOf" srcId="{C7A9D74D-C759-424A-A342-00A53740487D}" destId="{A1011F15-B98F-4D6C-A1F9-2371C0C78B06}" srcOrd="2" destOrd="0" presId="urn:microsoft.com/office/officeart/2005/8/layout/vList5"/>
    <dgm:cxn modelId="{CE67D773-9898-4646-9605-B0A288780E1C}" type="presParOf" srcId="{A1011F15-B98F-4D6C-A1F9-2371C0C78B06}" destId="{03F6CA07-B495-4283-BA4F-278A12A1DF92}" srcOrd="0" destOrd="0" presId="urn:microsoft.com/office/officeart/2005/8/layout/vList5"/>
    <dgm:cxn modelId="{FE32F15D-C57A-4E86-9D5A-D4F9EAEDB7EF}" type="presParOf" srcId="{A1011F15-B98F-4D6C-A1F9-2371C0C78B06}" destId="{C049F9F4-A9C4-456E-95AC-2B5445349B60}" srcOrd="1" destOrd="0" presId="urn:microsoft.com/office/officeart/2005/8/layout/vList5"/>
    <dgm:cxn modelId="{72CBEAFA-9408-43D8-AC4E-A7DC1804F59A}" type="presParOf" srcId="{C7A9D74D-C759-424A-A342-00A53740487D}" destId="{DC7ADE5C-F019-40D1-B3FB-DC51E322306F}" srcOrd="3" destOrd="0" presId="urn:microsoft.com/office/officeart/2005/8/layout/vList5"/>
    <dgm:cxn modelId="{F4B31BBC-B2FE-4CD2-BBF1-595141E4A230}" type="presParOf" srcId="{C7A9D74D-C759-424A-A342-00A53740487D}" destId="{3BEB295B-0B60-4D46-91A1-C476A7A6BD04}" srcOrd="4" destOrd="0" presId="urn:microsoft.com/office/officeart/2005/8/layout/vList5"/>
    <dgm:cxn modelId="{04AECFA1-0A1E-4BCB-8479-E9C421F33661}" type="presParOf" srcId="{3BEB295B-0B60-4D46-91A1-C476A7A6BD04}" destId="{F4E95B5A-FB00-412A-B011-2C6CA85C3672}" srcOrd="0" destOrd="0" presId="urn:microsoft.com/office/officeart/2005/8/layout/vList5"/>
    <dgm:cxn modelId="{103BDA87-797E-4DAC-B95A-8D08AE7D1343}" type="presParOf" srcId="{3BEB295B-0B60-4D46-91A1-C476A7A6BD04}" destId="{B78B7376-4462-4A32-8B5B-04A03FCE3055}" srcOrd="1" destOrd="0" presId="urn:microsoft.com/office/officeart/2005/8/layout/vList5"/>
    <dgm:cxn modelId="{54D62264-9547-45EF-9A63-463AF6696FAB}" type="presParOf" srcId="{C7A9D74D-C759-424A-A342-00A53740487D}" destId="{283C4186-6740-4045-A9F8-E78F81B26192}" srcOrd="5" destOrd="0" presId="urn:microsoft.com/office/officeart/2005/8/layout/vList5"/>
    <dgm:cxn modelId="{69FA1897-F3FB-4E69-9885-4CEE7515E97C}" type="presParOf" srcId="{C7A9D74D-C759-424A-A342-00A53740487D}" destId="{6F2305D0-37E7-4ADD-95FD-1FD1BEAB1A52}" srcOrd="6" destOrd="0" presId="urn:microsoft.com/office/officeart/2005/8/layout/vList5"/>
    <dgm:cxn modelId="{407539DF-2033-468A-AFD6-D8B20EE56AA4}" type="presParOf" srcId="{6F2305D0-37E7-4ADD-95FD-1FD1BEAB1A52}" destId="{35F6B6FD-6879-4A0B-88EE-0E1C787A41BE}" srcOrd="0" destOrd="0" presId="urn:microsoft.com/office/officeart/2005/8/layout/vList5"/>
    <dgm:cxn modelId="{ED00B527-9A96-44A0-AAB2-19CE029A4E9B}" type="presParOf" srcId="{6F2305D0-37E7-4ADD-95FD-1FD1BEAB1A52}" destId="{E83EDCA5-5AD2-42D4-8D97-3F8411B4446F}" srcOrd="1" destOrd="0" presId="urn:microsoft.com/office/officeart/2005/8/layout/vList5"/>
    <dgm:cxn modelId="{BF167EE4-C4EF-4317-90B9-F11DDBFD051D}" type="presParOf" srcId="{C7A9D74D-C759-424A-A342-00A53740487D}" destId="{B8D1E2F0-967D-4594-B73D-72C347A8B5A4}" srcOrd="7" destOrd="0" presId="urn:microsoft.com/office/officeart/2005/8/layout/vList5"/>
    <dgm:cxn modelId="{217622B0-F26B-4096-93CD-95A97E9B4E0F}" type="presParOf" srcId="{C7A9D74D-C759-424A-A342-00A53740487D}" destId="{BEEB69DC-D5C5-4976-8A21-DD4242125351}" srcOrd="8" destOrd="0" presId="urn:microsoft.com/office/officeart/2005/8/layout/vList5"/>
    <dgm:cxn modelId="{69938EC3-AF75-428D-B5BB-4B75FD7592A7}" type="presParOf" srcId="{BEEB69DC-D5C5-4976-8A21-DD4242125351}" destId="{5D3CE84C-F4E6-44FD-B3F8-CF01EF2C84ED}" srcOrd="0" destOrd="0" presId="urn:microsoft.com/office/officeart/2005/8/layout/vList5"/>
    <dgm:cxn modelId="{66632D9F-154F-4DCD-ABE8-5862D7E87E6B}" type="presParOf" srcId="{BEEB69DC-D5C5-4976-8A21-DD4242125351}" destId="{B5B144D9-123C-42E1-9F94-CFB91871B866}"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0A51B92-0F61-4B3A-829F-7068D975DF3B}" type="doc">
      <dgm:prSet loTypeId="urn:microsoft.com/office/officeart/2005/8/layout/pList1#7" loCatId="picture" qsTypeId="urn:microsoft.com/office/officeart/2005/8/quickstyle/simple1" qsCatId="simple" csTypeId="urn:microsoft.com/office/officeart/2005/8/colors/accent1_2" csCatId="accent1" phldr="1"/>
      <dgm:spPr/>
      <dgm:t>
        <a:bodyPr/>
        <a:lstStyle/>
        <a:p>
          <a:endParaRPr lang="en-US"/>
        </a:p>
      </dgm:t>
    </dgm:pt>
    <dgm:pt modelId="{7479DC7E-2D03-419F-B610-180C5627D76B}">
      <dgm:prSet phldrT="[Text]"/>
      <dgm:spPr>
        <a:xfrm>
          <a:off x="5952"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SS, NPS, Atal Pension</a:t>
          </a:r>
          <a:endParaRPr lang="en-US" dirty="0">
            <a:solidFill>
              <a:schemeClr val="bg1"/>
            </a:solidFill>
            <a:latin typeface="Franklin Gothic Medium Cond" panose="020B0606030402020204" pitchFamily="34" charset="0"/>
            <a:ea typeface="+mn-ea"/>
            <a:cs typeface="+mn-cs"/>
          </a:endParaRPr>
        </a:p>
      </dgm:t>
    </dgm:pt>
    <dgm:pt modelId="{6E2376F9-6369-4EE0-95B7-E54F8B749F07}" type="parTrans" cxnId="{71085815-0954-4286-A317-CB08A08128E8}">
      <dgm:prSet/>
      <dgm:spPr/>
      <dgm:t>
        <a:bodyPr/>
        <a:lstStyle/>
        <a:p>
          <a:endParaRPr lang="en-US"/>
        </a:p>
      </dgm:t>
    </dgm:pt>
    <dgm:pt modelId="{8F3D64A3-BC90-4C87-B909-659CD8443CD4}" type="sibTrans" cxnId="{71085815-0954-4286-A317-CB08A08128E8}">
      <dgm:prSet/>
      <dgm:spPr/>
      <dgm:t>
        <a:bodyPr/>
        <a:lstStyle/>
        <a:p>
          <a:endParaRPr lang="en-US"/>
        </a:p>
      </dgm:t>
    </dgm:pt>
    <dgm:pt modelId="{48D2463A-64C8-4AE8-8BCE-44373D9BCEA1}">
      <dgm:prSet phldrT="[Text]"/>
      <dgm:spPr>
        <a:xfrm>
          <a:off x="3121818"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Theory &amp; Types</a:t>
          </a:r>
          <a:endParaRPr lang="en-US" dirty="0">
            <a:solidFill>
              <a:schemeClr val="bg1"/>
            </a:solidFill>
            <a:latin typeface="Franklin Gothic Medium Cond" panose="020B0606030402020204" pitchFamily="34" charset="0"/>
            <a:ea typeface="+mn-ea"/>
            <a:cs typeface="+mn-cs"/>
          </a:endParaRPr>
        </a:p>
      </dgm:t>
    </dgm:pt>
    <dgm:pt modelId="{E96994C5-B9D8-4B3A-A0F9-EE8EE3B74F51}" type="parTrans" cxnId="{6FFFA247-47EF-445C-B902-CEE183A044A6}">
      <dgm:prSet/>
      <dgm:spPr/>
      <dgm:t>
        <a:bodyPr/>
        <a:lstStyle/>
        <a:p>
          <a:endParaRPr lang="en-US"/>
        </a:p>
      </dgm:t>
    </dgm:pt>
    <dgm:pt modelId="{B7F1D8BA-BC36-4779-BB96-652CABD78144}" type="sibTrans" cxnId="{6FFFA247-47EF-445C-B902-CEE183A044A6}">
      <dgm:prSet/>
      <dgm:spPr/>
      <dgm:t>
        <a:bodyPr/>
        <a:lstStyle/>
        <a:p>
          <a:endParaRPr lang="en-US"/>
        </a:p>
      </dgm:t>
    </dgm:pt>
    <dgm:pt modelId="{A225FD66-230B-44FE-B0A2-A1CA49D327A1}">
      <dgm:prSet phldrT="[Text]"/>
      <dgm:spPr>
        <a:xfrm>
          <a:off x="6237684"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History &amp; Nationalization</a:t>
          </a:r>
          <a:endParaRPr lang="en-US" dirty="0">
            <a:solidFill>
              <a:schemeClr val="bg1"/>
            </a:solidFill>
            <a:latin typeface="Franklin Gothic Medium Cond" panose="020B0606030402020204" pitchFamily="34" charset="0"/>
            <a:ea typeface="+mn-ea"/>
            <a:cs typeface="+mn-cs"/>
          </a:endParaRPr>
        </a:p>
      </dgm:t>
    </dgm:pt>
    <dgm:pt modelId="{55AE2616-8F40-4BA9-A200-5B339B115366}" type="parTrans" cxnId="{BF19FFEA-9018-422E-AA5E-370DD8B679B3}">
      <dgm:prSet/>
      <dgm:spPr/>
      <dgm:t>
        <a:bodyPr/>
        <a:lstStyle/>
        <a:p>
          <a:endParaRPr lang="en-US"/>
        </a:p>
      </dgm:t>
    </dgm:pt>
    <dgm:pt modelId="{14DE40D0-0A55-482B-8BCB-10210DEDA085}" type="sibTrans" cxnId="{BF19FFEA-9018-422E-AA5E-370DD8B679B3}">
      <dgm:prSet/>
      <dgm:spPr/>
      <dgm:t>
        <a:bodyPr/>
        <a:lstStyle/>
        <a:p>
          <a:endParaRPr lang="en-US"/>
        </a:p>
      </dgm:t>
    </dgm:pt>
    <dgm:pt modelId="{76E564EE-1088-4FBA-B764-5BFEA784FD6C}">
      <dgm:prSet phldrT="[Text]"/>
      <dgm:spPr>
        <a:xfrm>
          <a:off x="3121818"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IRDA, Powers</a:t>
          </a:r>
          <a:endParaRPr lang="en-US" dirty="0">
            <a:solidFill>
              <a:schemeClr val="bg1"/>
            </a:solidFill>
            <a:latin typeface="Franklin Gothic Medium Cond" panose="020B0606030402020204" pitchFamily="34" charset="0"/>
            <a:ea typeface="+mn-ea"/>
            <a:cs typeface="+mn-cs"/>
          </a:endParaRPr>
        </a:p>
      </dgm:t>
    </dgm:pt>
    <dgm:pt modelId="{6B0460D6-CBCA-423B-8E37-6C757F48EA78}" type="parTrans" cxnId="{DFA6A431-FFE8-4394-B9C7-1A317F54E061}">
      <dgm:prSet/>
      <dgm:spPr/>
      <dgm:t>
        <a:bodyPr/>
        <a:lstStyle/>
        <a:p>
          <a:endParaRPr lang="en-US"/>
        </a:p>
      </dgm:t>
    </dgm:pt>
    <dgm:pt modelId="{EE5EA965-3FC3-473B-9D72-C57C57F633A8}" type="sibTrans" cxnId="{DFA6A431-FFE8-4394-B9C7-1A317F54E061}">
      <dgm:prSet/>
      <dgm:spPr/>
      <dgm:t>
        <a:bodyPr/>
        <a:lstStyle/>
        <a:p>
          <a:endParaRPr lang="en-US"/>
        </a:p>
      </dgm:t>
    </dgm:pt>
    <dgm:pt modelId="{A1599704-8163-4F09-879F-CE5FA913D184}">
      <dgm:prSet phldrT="[Text]"/>
      <dgm:spPr>
        <a:xfrm>
          <a:off x="9353550"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Public sector insurance Co.</a:t>
          </a:r>
          <a:endParaRPr lang="en-US" dirty="0">
            <a:solidFill>
              <a:schemeClr val="bg1"/>
            </a:solidFill>
            <a:latin typeface="Franklin Gothic Medium Cond" panose="020B0606030402020204" pitchFamily="34" charset="0"/>
            <a:ea typeface="+mn-ea"/>
            <a:cs typeface="+mn-cs"/>
          </a:endParaRPr>
        </a:p>
      </dgm:t>
    </dgm:pt>
    <dgm:pt modelId="{59FFC62F-5CBA-4B01-8D68-9FDB83818347}" type="parTrans" cxnId="{F874D3A1-252F-436A-B640-377F660D361B}">
      <dgm:prSet/>
      <dgm:spPr/>
      <dgm:t>
        <a:bodyPr/>
        <a:lstStyle/>
        <a:p>
          <a:endParaRPr lang="en-US"/>
        </a:p>
      </dgm:t>
    </dgm:pt>
    <dgm:pt modelId="{DFC1AD95-21DB-4364-ADC0-4A35850678A4}" type="sibTrans" cxnId="{F874D3A1-252F-436A-B640-377F660D361B}">
      <dgm:prSet/>
      <dgm:spPr/>
      <dgm:t>
        <a:bodyPr/>
        <a:lstStyle/>
        <a:p>
          <a:endParaRPr lang="en-US"/>
        </a:p>
      </dgm:t>
    </dgm:pt>
    <dgm:pt modelId="{43E636FD-DC30-43AE-B79B-6EDEB3946C76}">
      <dgm:prSet phldrT="[Text]"/>
      <dgm:spPr>
        <a:xfrm>
          <a:off x="6237684"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Fin. Inclusion:</a:t>
          </a:r>
        </a:p>
        <a:p>
          <a:r>
            <a:rPr lang="en-US" dirty="0" smtClean="0">
              <a:solidFill>
                <a:schemeClr val="bg1"/>
              </a:solidFill>
              <a:latin typeface="Franklin Gothic Medium Cond" panose="020B0606030402020204" pitchFamily="34" charset="0"/>
              <a:ea typeface="+mn-ea"/>
              <a:cs typeface="+mn-cs"/>
            </a:rPr>
            <a:t>PM JJ &amp; Surksha</a:t>
          </a:r>
          <a:endParaRPr lang="en-US" dirty="0">
            <a:solidFill>
              <a:schemeClr val="bg1"/>
            </a:solidFill>
            <a:latin typeface="Franklin Gothic Medium Cond" panose="020B0606030402020204" pitchFamily="34" charset="0"/>
            <a:ea typeface="+mn-ea"/>
            <a:cs typeface="+mn-cs"/>
          </a:endParaRPr>
        </a:p>
      </dgm:t>
    </dgm:pt>
    <dgm:pt modelId="{6C056FF1-5A7F-4EED-89EF-773F1F921DF5}" type="parTrans" cxnId="{78CF8102-07FD-4808-A18B-DBFEEB607FE6}">
      <dgm:prSet/>
      <dgm:spPr/>
      <dgm:t>
        <a:bodyPr/>
        <a:lstStyle/>
        <a:p>
          <a:endParaRPr lang="en-US"/>
        </a:p>
      </dgm:t>
    </dgm:pt>
    <dgm:pt modelId="{3AE8E3D1-6C33-451F-B5BC-1010BA2DF5CA}" type="sibTrans" cxnId="{78CF8102-07FD-4808-A18B-DBFEEB607FE6}">
      <dgm:prSet/>
      <dgm:spPr/>
      <dgm:t>
        <a:bodyPr/>
        <a:lstStyle/>
        <a:p>
          <a:endParaRPr lang="en-US"/>
        </a:p>
      </dgm:t>
    </dgm:pt>
    <dgm:pt modelId="{DE9D60EE-4908-43F5-A7D5-9E6502EC6308}">
      <dgm:prSet phldrT="[Text]"/>
      <dgm:spPr>
        <a:xfrm>
          <a:off x="9353550" y="5534915"/>
          <a:ext cx="2832497" cy="1050856"/>
        </a:xfrm>
        <a:solidFill>
          <a:srgbClr val="0070C0"/>
        </a:solidFill>
        <a:ln>
          <a:noFill/>
        </a:ln>
        <a:effectLst/>
      </dgm:spPr>
      <dgm:t>
        <a:bodyPr/>
        <a:lstStyle/>
        <a:p>
          <a:r>
            <a:rPr lang="en-US" dirty="0" smtClean="0">
              <a:solidFill>
                <a:schemeClr val="bg1"/>
              </a:solidFill>
              <a:latin typeface="Franklin Gothic Medium Cond" panose="020B0606030402020204" pitchFamily="34" charset="0"/>
              <a:ea typeface="+mn-ea"/>
              <a:cs typeface="+mn-cs"/>
            </a:rPr>
            <a:t>Intermediaries &amp; Ombudsman</a:t>
          </a:r>
          <a:endParaRPr lang="en-US" dirty="0">
            <a:solidFill>
              <a:schemeClr val="bg1"/>
            </a:solidFill>
            <a:latin typeface="Franklin Gothic Medium Cond" panose="020B0606030402020204" pitchFamily="34" charset="0"/>
            <a:ea typeface="+mn-ea"/>
            <a:cs typeface="+mn-cs"/>
          </a:endParaRPr>
        </a:p>
      </dgm:t>
    </dgm:pt>
    <dgm:pt modelId="{6C3C1C85-2636-47BD-AC83-B7430FC89F9E}" type="parTrans" cxnId="{668B6E14-598C-4FCA-9EF9-118B660B0B5B}">
      <dgm:prSet/>
      <dgm:spPr/>
      <dgm:t>
        <a:bodyPr/>
        <a:lstStyle/>
        <a:p>
          <a:endParaRPr lang="en-US"/>
        </a:p>
      </dgm:t>
    </dgm:pt>
    <dgm:pt modelId="{893FFAE3-A4A3-4AF4-B452-28C236769CC8}" type="sibTrans" cxnId="{668B6E14-598C-4FCA-9EF9-118B660B0B5B}">
      <dgm:prSet/>
      <dgm:spPr/>
      <dgm:t>
        <a:bodyPr/>
        <a:lstStyle/>
        <a:p>
          <a:endParaRPr lang="en-US"/>
        </a:p>
      </dgm:t>
    </dgm:pt>
    <dgm:pt modelId="{FD16F971-0A7A-4E16-A1D0-5C8AFB63A4CB}">
      <dgm:prSet phldrT="[Text]"/>
      <dgm:spPr>
        <a:xfrm>
          <a:off x="5952"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49% FDI: Pro-Cons</a:t>
          </a:r>
          <a:endParaRPr lang="en-US" dirty="0">
            <a:solidFill>
              <a:schemeClr val="bg1"/>
            </a:solidFill>
            <a:latin typeface="Franklin Gothic Medium Cond" panose="020B0606030402020204" pitchFamily="34" charset="0"/>
            <a:ea typeface="+mn-ea"/>
            <a:cs typeface="+mn-cs"/>
          </a:endParaRPr>
        </a:p>
      </dgm:t>
    </dgm:pt>
    <dgm:pt modelId="{1B3C1500-7973-4383-B20E-ACF96CD7B6E1}" type="parTrans" cxnId="{511CB14E-6616-49CE-B1DC-CDDE453A3851}">
      <dgm:prSet/>
      <dgm:spPr/>
      <dgm:t>
        <a:bodyPr/>
        <a:lstStyle/>
        <a:p>
          <a:endParaRPr lang="en-US"/>
        </a:p>
      </dgm:t>
    </dgm:pt>
    <dgm:pt modelId="{CE790B00-04D5-4A2D-AE39-2EF5760F296C}" type="sibTrans" cxnId="{511CB14E-6616-49CE-B1DC-CDDE453A3851}">
      <dgm:prSet/>
      <dgm:spPr/>
      <dgm:t>
        <a:bodyPr/>
        <a:lstStyle/>
        <a:p>
          <a:endParaRPr lang="en-US"/>
        </a:p>
      </dgm:t>
    </dgm:pt>
    <dgm:pt modelId="{BE31EC13-226A-4C90-BDCD-CBFEBDC9B905}" type="pres">
      <dgm:prSet presAssocID="{F0A51B92-0F61-4B3A-829F-7068D975DF3B}" presName="Name0" presStyleCnt="0">
        <dgm:presLayoutVars>
          <dgm:dir/>
          <dgm:resizeHandles val="exact"/>
        </dgm:presLayoutVars>
      </dgm:prSet>
      <dgm:spPr/>
      <dgm:t>
        <a:bodyPr/>
        <a:lstStyle/>
        <a:p>
          <a:endParaRPr lang="en-US"/>
        </a:p>
      </dgm:t>
    </dgm:pt>
    <dgm:pt modelId="{7F55E1B6-B56E-479E-B8D0-07A90E414D34}" type="pres">
      <dgm:prSet presAssocID="{7479DC7E-2D03-419F-B610-180C5627D76B}" presName="compNode" presStyleCnt="0"/>
      <dgm:spPr/>
    </dgm:pt>
    <dgm:pt modelId="{43628663-F906-4F95-BD29-3E5EE23BF35A}" type="pres">
      <dgm:prSet presAssocID="{7479DC7E-2D03-419F-B610-180C5627D76B}" presName="pictRect" presStyleLbl="node1" presStyleIdx="0" presStyleCnt="8"/>
      <dgm:spPr>
        <a:xfrm>
          <a:off x="5952" y="297627"/>
          <a:ext cx="2832497" cy="1951590"/>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pt>
    <dgm:pt modelId="{FD357520-FD5E-4FEF-AE4C-37B2C3158F5C}" type="pres">
      <dgm:prSet presAssocID="{7479DC7E-2D03-419F-B610-180C5627D76B}" presName="textRect" presStyleLbl="revTx" presStyleIdx="0" presStyleCnt="8">
        <dgm:presLayoutVars>
          <dgm:bulletEnabled val="1"/>
        </dgm:presLayoutVars>
      </dgm:prSet>
      <dgm:spPr>
        <a:prstGeom prst="rect">
          <a:avLst/>
        </a:prstGeom>
      </dgm:spPr>
      <dgm:t>
        <a:bodyPr/>
        <a:lstStyle/>
        <a:p>
          <a:endParaRPr lang="en-US"/>
        </a:p>
      </dgm:t>
    </dgm:pt>
    <dgm:pt modelId="{B483B44B-13A7-4B4A-A35C-01BFC6280CB3}" type="pres">
      <dgm:prSet presAssocID="{8F3D64A3-BC90-4C87-B909-659CD8443CD4}" presName="sibTrans" presStyleLbl="sibTrans2D1" presStyleIdx="0" presStyleCnt="0"/>
      <dgm:spPr/>
      <dgm:t>
        <a:bodyPr/>
        <a:lstStyle/>
        <a:p>
          <a:endParaRPr lang="en-US"/>
        </a:p>
      </dgm:t>
    </dgm:pt>
    <dgm:pt modelId="{1C2B9F15-5ACF-4DB3-8D94-9B450317F09E}" type="pres">
      <dgm:prSet presAssocID="{48D2463A-64C8-4AE8-8BCE-44373D9BCEA1}" presName="compNode" presStyleCnt="0"/>
      <dgm:spPr/>
    </dgm:pt>
    <dgm:pt modelId="{47AA52B6-4939-49F7-A8C3-D8CBDDF13E91}" type="pres">
      <dgm:prSet presAssocID="{48D2463A-64C8-4AE8-8BCE-44373D9BCEA1}" presName="pictRect" presStyleLbl="node1" presStyleIdx="1" presStyleCnt="8"/>
      <dgm:spPr>
        <a:xfrm>
          <a:off x="3121818" y="297627"/>
          <a:ext cx="2832497" cy="1951590"/>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gm:spPr>
    </dgm:pt>
    <dgm:pt modelId="{257B642A-83C7-4E4C-9EB0-6FC85221AC8B}" type="pres">
      <dgm:prSet presAssocID="{48D2463A-64C8-4AE8-8BCE-44373D9BCEA1}" presName="textRect" presStyleLbl="revTx" presStyleIdx="1" presStyleCnt="8">
        <dgm:presLayoutVars>
          <dgm:bulletEnabled val="1"/>
        </dgm:presLayoutVars>
      </dgm:prSet>
      <dgm:spPr>
        <a:prstGeom prst="rect">
          <a:avLst/>
        </a:prstGeom>
      </dgm:spPr>
      <dgm:t>
        <a:bodyPr/>
        <a:lstStyle/>
        <a:p>
          <a:endParaRPr lang="en-US"/>
        </a:p>
      </dgm:t>
    </dgm:pt>
    <dgm:pt modelId="{C9316198-7A07-400E-8184-A553DEF56974}" type="pres">
      <dgm:prSet presAssocID="{B7F1D8BA-BC36-4779-BB96-652CABD78144}" presName="sibTrans" presStyleLbl="sibTrans2D1" presStyleIdx="0" presStyleCnt="0"/>
      <dgm:spPr/>
      <dgm:t>
        <a:bodyPr/>
        <a:lstStyle/>
        <a:p>
          <a:endParaRPr lang="en-US"/>
        </a:p>
      </dgm:t>
    </dgm:pt>
    <dgm:pt modelId="{B1FB3F33-4822-4655-BF19-F69DDE3A97B8}" type="pres">
      <dgm:prSet presAssocID="{A225FD66-230B-44FE-B0A2-A1CA49D327A1}" presName="compNode" presStyleCnt="0"/>
      <dgm:spPr/>
    </dgm:pt>
    <dgm:pt modelId="{00AB43A7-C77B-4980-9518-86F4ABC6F820}" type="pres">
      <dgm:prSet presAssocID="{A225FD66-230B-44FE-B0A2-A1CA49D327A1}" presName="pictRect" presStyleLbl="node1" presStyleIdx="2" presStyleCnt="8"/>
      <dgm:spPr>
        <a:xfrm>
          <a:off x="6237684" y="297627"/>
          <a:ext cx="2832497" cy="1951590"/>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AED48EF-FE52-4590-9823-57500140A566}" type="pres">
      <dgm:prSet presAssocID="{A225FD66-230B-44FE-B0A2-A1CA49D327A1}" presName="textRect" presStyleLbl="revTx" presStyleIdx="2" presStyleCnt="8">
        <dgm:presLayoutVars>
          <dgm:bulletEnabled val="1"/>
        </dgm:presLayoutVars>
      </dgm:prSet>
      <dgm:spPr>
        <a:prstGeom prst="rect">
          <a:avLst/>
        </a:prstGeom>
      </dgm:spPr>
      <dgm:t>
        <a:bodyPr/>
        <a:lstStyle/>
        <a:p>
          <a:endParaRPr lang="en-US"/>
        </a:p>
      </dgm:t>
    </dgm:pt>
    <dgm:pt modelId="{C621D300-0BE8-478F-BB59-5EF4C71B0AF6}" type="pres">
      <dgm:prSet presAssocID="{14DE40D0-0A55-482B-8BCB-10210DEDA085}" presName="sibTrans" presStyleLbl="sibTrans2D1" presStyleIdx="0" presStyleCnt="0"/>
      <dgm:spPr/>
      <dgm:t>
        <a:bodyPr/>
        <a:lstStyle/>
        <a:p>
          <a:endParaRPr lang="en-US"/>
        </a:p>
      </dgm:t>
    </dgm:pt>
    <dgm:pt modelId="{D53C79EB-0B71-46DB-A361-FBA88A1F9CEF}" type="pres">
      <dgm:prSet presAssocID="{A1599704-8163-4F09-879F-CE5FA913D184}" presName="compNode" presStyleCnt="0"/>
      <dgm:spPr/>
    </dgm:pt>
    <dgm:pt modelId="{8783821B-07EE-47C2-A0F3-194EA0022B79}" type="pres">
      <dgm:prSet presAssocID="{A1599704-8163-4F09-879F-CE5FA913D184}" presName="pictRect" presStyleLbl="node1" presStyleIdx="3" presStyleCnt="8"/>
      <dgm:spPr>
        <a:xfrm>
          <a:off x="9353550" y="297627"/>
          <a:ext cx="2832497" cy="1951590"/>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gm:spPr>
    </dgm:pt>
    <dgm:pt modelId="{7236D9DB-C6A3-4E97-96BD-25622CA4E551}" type="pres">
      <dgm:prSet presAssocID="{A1599704-8163-4F09-879F-CE5FA913D184}" presName="textRect" presStyleLbl="revTx" presStyleIdx="3" presStyleCnt="8">
        <dgm:presLayoutVars>
          <dgm:bulletEnabled val="1"/>
        </dgm:presLayoutVars>
      </dgm:prSet>
      <dgm:spPr>
        <a:prstGeom prst="rect">
          <a:avLst/>
        </a:prstGeom>
      </dgm:spPr>
      <dgm:t>
        <a:bodyPr/>
        <a:lstStyle/>
        <a:p>
          <a:endParaRPr lang="en-US"/>
        </a:p>
      </dgm:t>
    </dgm:pt>
    <dgm:pt modelId="{9DCF82A3-8406-4758-9BEB-99D6762D9BFA}" type="pres">
      <dgm:prSet presAssocID="{DFC1AD95-21DB-4364-ADC0-4A35850678A4}" presName="sibTrans" presStyleLbl="sibTrans2D1" presStyleIdx="0" presStyleCnt="0"/>
      <dgm:spPr/>
      <dgm:t>
        <a:bodyPr/>
        <a:lstStyle/>
        <a:p>
          <a:endParaRPr lang="en-US"/>
        </a:p>
      </dgm:t>
    </dgm:pt>
    <dgm:pt modelId="{B1D362EA-750E-47EB-BB03-A9A9DF17FDAB}" type="pres">
      <dgm:prSet presAssocID="{76E564EE-1088-4FBA-B764-5BFEA784FD6C}" presName="compNode" presStyleCnt="0"/>
      <dgm:spPr/>
    </dgm:pt>
    <dgm:pt modelId="{EA52E7B3-E09E-402F-B2B5-4E8408A5DEAF}" type="pres">
      <dgm:prSet presAssocID="{76E564EE-1088-4FBA-B764-5BFEA784FD6C}" presName="pictRect" presStyleLbl="node1" presStyleIdx="4" presStyleCnt="8"/>
      <dgm:spPr>
        <a:xfrm>
          <a:off x="3121818" y="3583324"/>
          <a:ext cx="2832497" cy="1951590"/>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F18225BF-0EFA-4F78-8401-4480D770A2BE}" type="pres">
      <dgm:prSet presAssocID="{76E564EE-1088-4FBA-B764-5BFEA784FD6C}" presName="textRect" presStyleLbl="revTx" presStyleIdx="4" presStyleCnt="8">
        <dgm:presLayoutVars>
          <dgm:bulletEnabled val="1"/>
        </dgm:presLayoutVars>
      </dgm:prSet>
      <dgm:spPr>
        <a:prstGeom prst="rect">
          <a:avLst/>
        </a:prstGeom>
      </dgm:spPr>
      <dgm:t>
        <a:bodyPr/>
        <a:lstStyle/>
        <a:p>
          <a:endParaRPr lang="en-US"/>
        </a:p>
      </dgm:t>
    </dgm:pt>
    <dgm:pt modelId="{B6042F03-9320-417F-A965-1764B5BAEFA3}" type="pres">
      <dgm:prSet presAssocID="{EE5EA965-3FC3-473B-9D72-C57C57F633A8}" presName="sibTrans" presStyleLbl="sibTrans2D1" presStyleIdx="0" presStyleCnt="0"/>
      <dgm:spPr/>
      <dgm:t>
        <a:bodyPr/>
        <a:lstStyle/>
        <a:p>
          <a:endParaRPr lang="en-US"/>
        </a:p>
      </dgm:t>
    </dgm:pt>
    <dgm:pt modelId="{FAB6CB74-588F-4A6E-9B66-8F97428FB86D}" type="pres">
      <dgm:prSet presAssocID="{FD16F971-0A7A-4E16-A1D0-5C8AFB63A4CB}" presName="compNode" presStyleCnt="0"/>
      <dgm:spPr/>
    </dgm:pt>
    <dgm:pt modelId="{FD5B68C8-CC74-4DCF-AB19-5D3568456154}" type="pres">
      <dgm:prSet presAssocID="{FD16F971-0A7A-4E16-A1D0-5C8AFB63A4CB}" presName="pictRect" presStyleLbl="node1" presStyleIdx="5" presStyleCnt="8"/>
      <dgm:spPr>
        <a:blipFill rotWithShape="1">
          <a:blip xmlns:r="http://schemas.openxmlformats.org/officeDocument/2006/relationships" r:embed="rId6"/>
          <a:stretch>
            <a:fillRect/>
          </a:stretch>
        </a:blipFill>
      </dgm:spPr>
    </dgm:pt>
    <dgm:pt modelId="{ECEFA422-AE72-4975-B439-84379562AFA0}" type="pres">
      <dgm:prSet presAssocID="{FD16F971-0A7A-4E16-A1D0-5C8AFB63A4CB}" presName="textRect" presStyleLbl="revTx" presStyleIdx="5" presStyleCnt="8">
        <dgm:presLayoutVars>
          <dgm:bulletEnabled val="1"/>
        </dgm:presLayoutVars>
      </dgm:prSet>
      <dgm:spPr>
        <a:prstGeom prst="rect">
          <a:avLst/>
        </a:prstGeom>
      </dgm:spPr>
      <dgm:t>
        <a:bodyPr/>
        <a:lstStyle/>
        <a:p>
          <a:endParaRPr lang="en-US"/>
        </a:p>
      </dgm:t>
    </dgm:pt>
    <dgm:pt modelId="{5D34B141-1ED3-4FDD-96CF-9C905F3946E2}" type="pres">
      <dgm:prSet presAssocID="{CE790B00-04D5-4A2D-AE39-2EF5760F296C}" presName="sibTrans" presStyleLbl="sibTrans2D1" presStyleIdx="0" presStyleCnt="0"/>
      <dgm:spPr/>
      <dgm:t>
        <a:bodyPr/>
        <a:lstStyle/>
        <a:p>
          <a:endParaRPr lang="en-US"/>
        </a:p>
      </dgm:t>
    </dgm:pt>
    <dgm:pt modelId="{2FA0102A-D0C8-4ECD-A7CE-1B1E9B682D3D}" type="pres">
      <dgm:prSet presAssocID="{43E636FD-DC30-43AE-B79B-6EDEB3946C76}" presName="compNode" presStyleCnt="0"/>
      <dgm:spPr/>
    </dgm:pt>
    <dgm:pt modelId="{49095E72-4E96-4389-B232-5F2A451D41C2}" type="pres">
      <dgm:prSet presAssocID="{43E636FD-DC30-43AE-B79B-6EDEB3946C76}" presName="pictRect" presStyleLbl="node1" presStyleIdx="6" presStyleCnt="8" custScaleX="74987"/>
      <dgm:spPr>
        <a:xfrm>
          <a:off x="6237684" y="3583324"/>
          <a:ext cx="2832497" cy="1951590"/>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gm:spPr>
    </dgm:pt>
    <dgm:pt modelId="{A9F079A9-1CB5-417E-A48F-DFA9953451DB}" type="pres">
      <dgm:prSet presAssocID="{43E636FD-DC30-43AE-B79B-6EDEB3946C76}" presName="textRect" presStyleLbl="revTx" presStyleIdx="6" presStyleCnt="8" custLinFactNeighborY="-8701">
        <dgm:presLayoutVars>
          <dgm:bulletEnabled val="1"/>
        </dgm:presLayoutVars>
      </dgm:prSet>
      <dgm:spPr>
        <a:prstGeom prst="rect">
          <a:avLst/>
        </a:prstGeom>
      </dgm:spPr>
      <dgm:t>
        <a:bodyPr/>
        <a:lstStyle/>
        <a:p>
          <a:endParaRPr lang="en-US"/>
        </a:p>
      </dgm:t>
    </dgm:pt>
    <dgm:pt modelId="{621F8F92-24F8-4403-8B34-7149050CC493}" type="pres">
      <dgm:prSet presAssocID="{3AE8E3D1-6C33-451F-B5BC-1010BA2DF5CA}" presName="sibTrans" presStyleLbl="sibTrans2D1" presStyleIdx="0" presStyleCnt="0"/>
      <dgm:spPr/>
      <dgm:t>
        <a:bodyPr/>
        <a:lstStyle/>
        <a:p>
          <a:endParaRPr lang="en-US"/>
        </a:p>
      </dgm:t>
    </dgm:pt>
    <dgm:pt modelId="{72D9FFC7-1F93-490A-9E37-95E63AA60897}" type="pres">
      <dgm:prSet presAssocID="{DE9D60EE-4908-43F5-A7D5-9E6502EC6308}" presName="compNode" presStyleCnt="0"/>
      <dgm:spPr/>
    </dgm:pt>
    <dgm:pt modelId="{43498343-F7F0-4842-8E6A-DDA26FAD3935}" type="pres">
      <dgm:prSet presAssocID="{DE9D60EE-4908-43F5-A7D5-9E6502EC6308}" presName="pictRect" presStyleLbl="node1" presStyleIdx="7" presStyleCnt="8" custScaleX="76121"/>
      <dgm:spPr>
        <a:xfrm>
          <a:off x="9353550" y="3583324"/>
          <a:ext cx="2832497" cy="1951590"/>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gm:spPr>
    </dgm:pt>
    <dgm:pt modelId="{D85A74A3-EC26-4006-9B2A-FEFD84823931}" type="pres">
      <dgm:prSet presAssocID="{DE9D60EE-4908-43F5-A7D5-9E6502EC6308}" presName="textRect" presStyleLbl="revTx" presStyleIdx="7" presStyleCnt="8">
        <dgm:presLayoutVars>
          <dgm:bulletEnabled val="1"/>
        </dgm:presLayoutVars>
      </dgm:prSet>
      <dgm:spPr>
        <a:prstGeom prst="rect">
          <a:avLst/>
        </a:prstGeom>
      </dgm:spPr>
      <dgm:t>
        <a:bodyPr/>
        <a:lstStyle/>
        <a:p>
          <a:endParaRPr lang="en-US"/>
        </a:p>
      </dgm:t>
    </dgm:pt>
  </dgm:ptLst>
  <dgm:cxnLst>
    <dgm:cxn modelId="{15F8EB97-FF56-4400-9911-7B70BE1014B6}" type="presOf" srcId="{A1599704-8163-4F09-879F-CE5FA913D184}" destId="{7236D9DB-C6A3-4E97-96BD-25622CA4E551}" srcOrd="0" destOrd="0" presId="urn:microsoft.com/office/officeart/2005/8/layout/pList1#7"/>
    <dgm:cxn modelId="{C8462811-8131-4556-8161-3327AD074F72}" type="presOf" srcId="{B7F1D8BA-BC36-4779-BB96-652CABD78144}" destId="{C9316198-7A07-400E-8184-A553DEF56974}" srcOrd="0" destOrd="0" presId="urn:microsoft.com/office/officeart/2005/8/layout/pList1#7"/>
    <dgm:cxn modelId="{DFA6A431-FFE8-4394-B9C7-1A317F54E061}" srcId="{F0A51B92-0F61-4B3A-829F-7068D975DF3B}" destId="{76E564EE-1088-4FBA-B764-5BFEA784FD6C}" srcOrd="4" destOrd="0" parTransId="{6B0460D6-CBCA-423B-8E37-6C757F48EA78}" sibTransId="{EE5EA965-3FC3-473B-9D72-C57C57F633A8}"/>
    <dgm:cxn modelId="{B1D889FF-07DE-42BC-810D-BBC45A42296F}" type="presOf" srcId="{CE790B00-04D5-4A2D-AE39-2EF5760F296C}" destId="{5D34B141-1ED3-4FDD-96CF-9C905F3946E2}" srcOrd="0" destOrd="0" presId="urn:microsoft.com/office/officeart/2005/8/layout/pList1#7"/>
    <dgm:cxn modelId="{F4E04C3C-937D-495B-8D9C-3526E2527333}" type="presOf" srcId="{A225FD66-230B-44FE-B0A2-A1CA49D327A1}" destId="{2AED48EF-FE52-4590-9823-57500140A566}" srcOrd="0" destOrd="0" presId="urn:microsoft.com/office/officeart/2005/8/layout/pList1#7"/>
    <dgm:cxn modelId="{511CB14E-6616-49CE-B1DC-CDDE453A3851}" srcId="{F0A51B92-0F61-4B3A-829F-7068D975DF3B}" destId="{FD16F971-0A7A-4E16-A1D0-5C8AFB63A4CB}" srcOrd="5" destOrd="0" parTransId="{1B3C1500-7973-4383-B20E-ACF96CD7B6E1}" sibTransId="{CE790B00-04D5-4A2D-AE39-2EF5760F296C}"/>
    <dgm:cxn modelId="{BF19FFEA-9018-422E-AA5E-370DD8B679B3}" srcId="{F0A51B92-0F61-4B3A-829F-7068D975DF3B}" destId="{A225FD66-230B-44FE-B0A2-A1CA49D327A1}" srcOrd="2" destOrd="0" parTransId="{55AE2616-8F40-4BA9-A200-5B339B115366}" sibTransId="{14DE40D0-0A55-482B-8BCB-10210DEDA085}"/>
    <dgm:cxn modelId="{E5D38569-27AD-4067-BFD2-3AFA66E6CBBB}" type="presOf" srcId="{43E636FD-DC30-43AE-B79B-6EDEB3946C76}" destId="{A9F079A9-1CB5-417E-A48F-DFA9953451DB}" srcOrd="0" destOrd="0" presId="urn:microsoft.com/office/officeart/2005/8/layout/pList1#7"/>
    <dgm:cxn modelId="{9920B757-D15C-425E-92B1-F3AAEF1F5CC5}" type="presOf" srcId="{F0A51B92-0F61-4B3A-829F-7068D975DF3B}" destId="{BE31EC13-226A-4C90-BDCD-CBFEBDC9B905}" srcOrd="0" destOrd="0" presId="urn:microsoft.com/office/officeart/2005/8/layout/pList1#7"/>
    <dgm:cxn modelId="{2A18D431-1D6D-45ED-A909-4EAAEE1F1F9E}" type="presOf" srcId="{14DE40D0-0A55-482B-8BCB-10210DEDA085}" destId="{C621D300-0BE8-478F-BB59-5EF4C71B0AF6}" srcOrd="0" destOrd="0" presId="urn:microsoft.com/office/officeart/2005/8/layout/pList1#7"/>
    <dgm:cxn modelId="{78CF8102-07FD-4808-A18B-DBFEEB607FE6}" srcId="{F0A51B92-0F61-4B3A-829F-7068D975DF3B}" destId="{43E636FD-DC30-43AE-B79B-6EDEB3946C76}" srcOrd="6" destOrd="0" parTransId="{6C056FF1-5A7F-4EED-89EF-773F1F921DF5}" sibTransId="{3AE8E3D1-6C33-451F-B5BC-1010BA2DF5CA}"/>
    <dgm:cxn modelId="{1FB7E015-63CE-4655-945C-C0D7F8AAE0CA}" type="presOf" srcId="{EE5EA965-3FC3-473B-9D72-C57C57F633A8}" destId="{B6042F03-9320-417F-A965-1764B5BAEFA3}" srcOrd="0" destOrd="0" presId="urn:microsoft.com/office/officeart/2005/8/layout/pList1#7"/>
    <dgm:cxn modelId="{6F46D8DC-88B7-4230-984B-033A20F42C05}" type="presOf" srcId="{48D2463A-64C8-4AE8-8BCE-44373D9BCEA1}" destId="{257B642A-83C7-4E4C-9EB0-6FC85221AC8B}" srcOrd="0" destOrd="0" presId="urn:microsoft.com/office/officeart/2005/8/layout/pList1#7"/>
    <dgm:cxn modelId="{71085815-0954-4286-A317-CB08A08128E8}" srcId="{F0A51B92-0F61-4B3A-829F-7068D975DF3B}" destId="{7479DC7E-2D03-419F-B610-180C5627D76B}" srcOrd="0" destOrd="0" parTransId="{6E2376F9-6369-4EE0-95B7-E54F8B749F07}" sibTransId="{8F3D64A3-BC90-4C87-B909-659CD8443CD4}"/>
    <dgm:cxn modelId="{668B6E14-598C-4FCA-9EF9-118B660B0B5B}" srcId="{F0A51B92-0F61-4B3A-829F-7068D975DF3B}" destId="{DE9D60EE-4908-43F5-A7D5-9E6502EC6308}" srcOrd="7" destOrd="0" parTransId="{6C3C1C85-2636-47BD-AC83-B7430FC89F9E}" sibTransId="{893FFAE3-A4A3-4AF4-B452-28C236769CC8}"/>
    <dgm:cxn modelId="{BFFB6FAB-2DD0-4D9B-B787-A5B2086E362B}" type="presOf" srcId="{8F3D64A3-BC90-4C87-B909-659CD8443CD4}" destId="{B483B44B-13A7-4B4A-A35C-01BFC6280CB3}" srcOrd="0" destOrd="0" presId="urn:microsoft.com/office/officeart/2005/8/layout/pList1#7"/>
    <dgm:cxn modelId="{7732A02B-B6BC-4222-95FE-21FAA44B1481}" type="presOf" srcId="{DE9D60EE-4908-43F5-A7D5-9E6502EC6308}" destId="{D85A74A3-EC26-4006-9B2A-FEFD84823931}" srcOrd="0" destOrd="0" presId="urn:microsoft.com/office/officeart/2005/8/layout/pList1#7"/>
    <dgm:cxn modelId="{EDBD80C7-651A-41DE-A458-AD0E7D70EDD6}" type="presOf" srcId="{FD16F971-0A7A-4E16-A1D0-5C8AFB63A4CB}" destId="{ECEFA422-AE72-4975-B439-84379562AFA0}" srcOrd="0" destOrd="0" presId="urn:microsoft.com/office/officeart/2005/8/layout/pList1#7"/>
    <dgm:cxn modelId="{DDAB5CB9-647A-4044-A3EC-1DE1E0CFC998}" type="presOf" srcId="{7479DC7E-2D03-419F-B610-180C5627D76B}" destId="{FD357520-FD5E-4FEF-AE4C-37B2C3158F5C}" srcOrd="0" destOrd="0" presId="urn:microsoft.com/office/officeart/2005/8/layout/pList1#7"/>
    <dgm:cxn modelId="{3C2E23CC-67D4-40B0-82BE-10C27132F1FB}" type="presOf" srcId="{DFC1AD95-21DB-4364-ADC0-4A35850678A4}" destId="{9DCF82A3-8406-4758-9BEB-99D6762D9BFA}" srcOrd="0" destOrd="0" presId="urn:microsoft.com/office/officeart/2005/8/layout/pList1#7"/>
    <dgm:cxn modelId="{6FFFA247-47EF-445C-B902-CEE183A044A6}" srcId="{F0A51B92-0F61-4B3A-829F-7068D975DF3B}" destId="{48D2463A-64C8-4AE8-8BCE-44373D9BCEA1}" srcOrd="1" destOrd="0" parTransId="{E96994C5-B9D8-4B3A-A0F9-EE8EE3B74F51}" sibTransId="{B7F1D8BA-BC36-4779-BB96-652CABD78144}"/>
    <dgm:cxn modelId="{999B25D8-1140-4FFB-AB20-228EC0598DA0}" type="presOf" srcId="{76E564EE-1088-4FBA-B764-5BFEA784FD6C}" destId="{F18225BF-0EFA-4F78-8401-4480D770A2BE}" srcOrd="0" destOrd="0" presId="urn:microsoft.com/office/officeart/2005/8/layout/pList1#7"/>
    <dgm:cxn modelId="{F874D3A1-252F-436A-B640-377F660D361B}" srcId="{F0A51B92-0F61-4B3A-829F-7068D975DF3B}" destId="{A1599704-8163-4F09-879F-CE5FA913D184}" srcOrd="3" destOrd="0" parTransId="{59FFC62F-5CBA-4B01-8D68-9FDB83818347}" sibTransId="{DFC1AD95-21DB-4364-ADC0-4A35850678A4}"/>
    <dgm:cxn modelId="{8C6306DA-1C91-43B0-8DA2-8AE1CDF7C83A}" type="presOf" srcId="{3AE8E3D1-6C33-451F-B5BC-1010BA2DF5CA}" destId="{621F8F92-24F8-4403-8B34-7149050CC493}" srcOrd="0" destOrd="0" presId="urn:microsoft.com/office/officeart/2005/8/layout/pList1#7"/>
    <dgm:cxn modelId="{C8FB33A3-DED1-4C81-AA6D-85577FE77168}" type="presParOf" srcId="{BE31EC13-226A-4C90-BDCD-CBFEBDC9B905}" destId="{7F55E1B6-B56E-479E-B8D0-07A90E414D34}" srcOrd="0" destOrd="0" presId="urn:microsoft.com/office/officeart/2005/8/layout/pList1#7"/>
    <dgm:cxn modelId="{708761B0-914A-46DD-8087-8EEBE4126419}" type="presParOf" srcId="{7F55E1B6-B56E-479E-B8D0-07A90E414D34}" destId="{43628663-F906-4F95-BD29-3E5EE23BF35A}" srcOrd="0" destOrd="0" presId="urn:microsoft.com/office/officeart/2005/8/layout/pList1#7"/>
    <dgm:cxn modelId="{8CA0A080-52A0-4A11-A3D6-7A66A57B84FD}" type="presParOf" srcId="{7F55E1B6-B56E-479E-B8D0-07A90E414D34}" destId="{FD357520-FD5E-4FEF-AE4C-37B2C3158F5C}" srcOrd="1" destOrd="0" presId="urn:microsoft.com/office/officeart/2005/8/layout/pList1#7"/>
    <dgm:cxn modelId="{7F2972BD-9713-465D-A11F-E87327A2A8A1}" type="presParOf" srcId="{BE31EC13-226A-4C90-BDCD-CBFEBDC9B905}" destId="{B483B44B-13A7-4B4A-A35C-01BFC6280CB3}" srcOrd="1" destOrd="0" presId="urn:microsoft.com/office/officeart/2005/8/layout/pList1#7"/>
    <dgm:cxn modelId="{0B001BA1-DBD1-4ED1-B5A3-74908111E8A8}" type="presParOf" srcId="{BE31EC13-226A-4C90-BDCD-CBFEBDC9B905}" destId="{1C2B9F15-5ACF-4DB3-8D94-9B450317F09E}" srcOrd="2" destOrd="0" presId="urn:microsoft.com/office/officeart/2005/8/layout/pList1#7"/>
    <dgm:cxn modelId="{1F5DCE31-649B-4798-80E3-3FE146A18502}" type="presParOf" srcId="{1C2B9F15-5ACF-4DB3-8D94-9B450317F09E}" destId="{47AA52B6-4939-49F7-A8C3-D8CBDDF13E91}" srcOrd="0" destOrd="0" presId="urn:microsoft.com/office/officeart/2005/8/layout/pList1#7"/>
    <dgm:cxn modelId="{6DDFCBB5-6E79-42A7-B22B-4765AFAC200F}" type="presParOf" srcId="{1C2B9F15-5ACF-4DB3-8D94-9B450317F09E}" destId="{257B642A-83C7-4E4C-9EB0-6FC85221AC8B}" srcOrd="1" destOrd="0" presId="urn:microsoft.com/office/officeart/2005/8/layout/pList1#7"/>
    <dgm:cxn modelId="{FADCA9F3-6020-42C7-9D03-62DF960B2AA8}" type="presParOf" srcId="{BE31EC13-226A-4C90-BDCD-CBFEBDC9B905}" destId="{C9316198-7A07-400E-8184-A553DEF56974}" srcOrd="3" destOrd="0" presId="urn:microsoft.com/office/officeart/2005/8/layout/pList1#7"/>
    <dgm:cxn modelId="{560A048F-ACF0-4C64-B30F-C3E670A8F280}" type="presParOf" srcId="{BE31EC13-226A-4C90-BDCD-CBFEBDC9B905}" destId="{B1FB3F33-4822-4655-BF19-F69DDE3A97B8}" srcOrd="4" destOrd="0" presId="urn:microsoft.com/office/officeart/2005/8/layout/pList1#7"/>
    <dgm:cxn modelId="{EA4F9D72-FBE0-433E-8EBC-3000E5BB44AE}" type="presParOf" srcId="{B1FB3F33-4822-4655-BF19-F69DDE3A97B8}" destId="{00AB43A7-C77B-4980-9518-86F4ABC6F820}" srcOrd="0" destOrd="0" presId="urn:microsoft.com/office/officeart/2005/8/layout/pList1#7"/>
    <dgm:cxn modelId="{FFAEEFAC-4A61-46BE-8057-77C3C5DF59CB}" type="presParOf" srcId="{B1FB3F33-4822-4655-BF19-F69DDE3A97B8}" destId="{2AED48EF-FE52-4590-9823-57500140A566}" srcOrd="1" destOrd="0" presId="urn:microsoft.com/office/officeart/2005/8/layout/pList1#7"/>
    <dgm:cxn modelId="{DF695D1C-0DBD-412E-9D67-0CCFE80891C0}" type="presParOf" srcId="{BE31EC13-226A-4C90-BDCD-CBFEBDC9B905}" destId="{C621D300-0BE8-478F-BB59-5EF4C71B0AF6}" srcOrd="5" destOrd="0" presId="urn:microsoft.com/office/officeart/2005/8/layout/pList1#7"/>
    <dgm:cxn modelId="{5B15A6DB-C3C1-4B33-93B6-0450D1DA8BA7}" type="presParOf" srcId="{BE31EC13-226A-4C90-BDCD-CBFEBDC9B905}" destId="{D53C79EB-0B71-46DB-A361-FBA88A1F9CEF}" srcOrd="6" destOrd="0" presId="urn:microsoft.com/office/officeart/2005/8/layout/pList1#7"/>
    <dgm:cxn modelId="{FB730F4F-0D1F-433B-89F4-36450F6B1C48}" type="presParOf" srcId="{D53C79EB-0B71-46DB-A361-FBA88A1F9CEF}" destId="{8783821B-07EE-47C2-A0F3-194EA0022B79}" srcOrd="0" destOrd="0" presId="urn:microsoft.com/office/officeart/2005/8/layout/pList1#7"/>
    <dgm:cxn modelId="{C057B6F5-45B8-409E-BF7F-C25B21C5DC1A}" type="presParOf" srcId="{D53C79EB-0B71-46DB-A361-FBA88A1F9CEF}" destId="{7236D9DB-C6A3-4E97-96BD-25622CA4E551}" srcOrd="1" destOrd="0" presId="urn:microsoft.com/office/officeart/2005/8/layout/pList1#7"/>
    <dgm:cxn modelId="{2048E223-B1A2-40D0-A9FE-AE4AF2DBC9A2}" type="presParOf" srcId="{BE31EC13-226A-4C90-BDCD-CBFEBDC9B905}" destId="{9DCF82A3-8406-4758-9BEB-99D6762D9BFA}" srcOrd="7" destOrd="0" presId="urn:microsoft.com/office/officeart/2005/8/layout/pList1#7"/>
    <dgm:cxn modelId="{734CEC7E-A279-4049-89B1-F12B8AB6A3DC}" type="presParOf" srcId="{BE31EC13-226A-4C90-BDCD-CBFEBDC9B905}" destId="{B1D362EA-750E-47EB-BB03-A9A9DF17FDAB}" srcOrd="8" destOrd="0" presId="urn:microsoft.com/office/officeart/2005/8/layout/pList1#7"/>
    <dgm:cxn modelId="{B24459B4-B487-4C06-991B-AEBA18E0F58A}" type="presParOf" srcId="{B1D362EA-750E-47EB-BB03-A9A9DF17FDAB}" destId="{EA52E7B3-E09E-402F-B2B5-4E8408A5DEAF}" srcOrd="0" destOrd="0" presId="urn:microsoft.com/office/officeart/2005/8/layout/pList1#7"/>
    <dgm:cxn modelId="{4B981EC7-95FA-4B7D-9B6B-F2229EEE155A}" type="presParOf" srcId="{B1D362EA-750E-47EB-BB03-A9A9DF17FDAB}" destId="{F18225BF-0EFA-4F78-8401-4480D770A2BE}" srcOrd="1" destOrd="0" presId="urn:microsoft.com/office/officeart/2005/8/layout/pList1#7"/>
    <dgm:cxn modelId="{4FAD90C4-5037-4FC5-9238-7A3A2D9571A9}" type="presParOf" srcId="{BE31EC13-226A-4C90-BDCD-CBFEBDC9B905}" destId="{B6042F03-9320-417F-A965-1764B5BAEFA3}" srcOrd="9" destOrd="0" presId="urn:microsoft.com/office/officeart/2005/8/layout/pList1#7"/>
    <dgm:cxn modelId="{B0235278-32D9-42D5-8473-9F13FF0098F4}" type="presParOf" srcId="{BE31EC13-226A-4C90-BDCD-CBFEBDC9B905}" destId="{FAB6CB74-588F-4A6E-9B66-8F97428FB86D}" srcOrd="10" destOrd="0" presId="urn:microsoft.com/office/officeart/2005/8/layout/pList1#7"/>
    <dgm:cxn modelId="{B03FAED5-9C97-4B08-AF3A-B23DE69A8421}" type="presParOf" srcId="{FAB6CB74-588F-4A6E-9B66-8F97428FB86D}" destId="{FD5B68C8-CC74-4DCF-AB19-5D3568456154}" srcOrd="0" destOrd="0" presId="urn:microsoft.com/office/officeart/2005/8/layout/pList1#7"/>
    <dgm:cxn modelId="{FD69E0A0-5E6C-4D40-B069-12242F718289}" type="presParOf" srcId="{FAB6CB74-588F-4A6E-9B66-8F97428FB86D}" destId="{ECEFA422-AE72-4975-B439-84379562AFA0}" srcOrd="1" destOrd="0" presId="urn:microsoft.com/office/officeart/2005/8/layout/pList1#7"/>
    <dgm:cxn modelId="{9358235F-AF3E-4702-8CAA-8EFC289F0C7B}" type="presParOf" srcId="{BE31EC13-226A-4C90-BDCD-CBFEBDC9B905}" destId="{5D34B141-1ED3-4FDD-96CF-9C905F3946E2}" srcOrd="11" destOrd="0" presId="urn:microsoft.com/office/officeart/2005/8/layout/pList1#7"/>
    <dgm:cxn modelId="{30527040-FDF3-4B74-88E4-0344D6314A21}" type="presParOf" srcId="{BE31EC13-226A-4C90-BDCD-CBFEBDC9B905}" destId="{2FA0102A-D0C8-4ECD-A7CE-1B1E9B682D3D}" srcOrd="12" destOrd="0" presId="urn:microsoft.com/office/officeart/2005/8/layout/pList1#7"/>
    <dgm:cxn modelId="{1647E715-DE1E-4649-85F7-AFFBE3C74C1F}" type="presParOf" srcId="{2FA0102A-D0C8-4ECD-A7CE-1B1E9B682D3D}" destId="{49095E72-4E96-4389-B232-5F2A451D41C2}" srcOrd="0" destOrd="0" presId="urn:microsoft.com/office/officeart/2005/8/layout/pList1#7"/>
    <dgm:cxn modelId="{16F5775E-FE4A-4A42-B3ED-B9F5DFB7DBA9}" type="presParOf" srcId="{2FA0102A-D0C8-4ECD-A7CE-1B1E9B682D3D}" destId="{A9F079A9-1CB5-417E-A48F-DFA9953451DB}" srcOrd="1" destOrd="0" presId="urn:microsoft.com/office/officeart/2005/8/layout/pList1#7"/>
    <dgm:cxn modelId="{A177D11C-F65F-4FBD-926D-A77CFB747334}" type="presParOf" srcId="{BE31EC13-226A-4C90-BDCD-CBFEBDC9B905}" destId="{621F8F92-24F8-4403-8B34-7149050CC493}" srcOrd="13" destOrd="0" presId="urn:microsoft.com/office/officeart/2005/8/layout/pList1#7"/>
    <dgm:cxn modelId="{AFE1D412-F39C-4860-AA13-D5367D87B73D}" type="presParOf" srcId="{BE31EC13-226A-4C90-BDCD-CBFEBDC9B905}" destId="{72D9FFC7-1F93-490A-9E37-95E63AA60897}" srcOrd="14" destOrd="0" presId="urn:microsoft.com/office/officeart/2005/8/layout/pList1#7"/>
    <dgm:cxn modelId="{C62E58C5-4853-44B5-9C34-2F7D0324D633}" type="presParOf" srcId="{72D9FFC7-1F93-490A-9E37-95E63AA60897}" destId="{43498343-F7F0-4842-8E6A-DDA26FAD3935}" srcOrd="0" destOrd="0" presId="urn:microsoft.com/office/officeart/2005/8/layout/pList1#7"/>
    <dgm:cxn modelId="{6B3E600E-5C63-4C0A-B808-DA991F2D6F7B}" type="presParOf" srcId="{72D9FFC7-1F93-490A-9E37-95E63AA60897}" destId="{D85A74A3-EC26-4006-9B2A-FEFD84823931}" srcOrd="1" destOrd="0" presId="urn:microsoft.com/office/officeart/2005/8/layout/pList1#7"/>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EF1339D-46EA-4AA8-B2FF-CBE9191E3A71}" type="doc">
      <dgm:prSet loTypeId="urn:diagrams.loki3.com/BracketList" loCatId="list" qsTypeId="urn:microsoft.com/office/officeart/2005/8/quickstyle/simple1" qsCatId="simple" csTypeId="urn:microsoft.com/office/officeart/2005/8/colors/colorful1#8" csCatId="colorful" phldr="1"/>
      <dgm:spPr/>
      <dgm:t>
        <a:bodyPr/>
        <a:lstStyle/>
        <a:p>
          <a:endParaRPr lang="en-US"/>
        </a:p>
      </dgm:t>
    </dgm:pt>
    <dgm:pt modelId="{02FAFD72-436E-4DCC-958A-A0D7EE0C185C}">
      <dgm:prSet phldrT="[Text]"/>
      <dgm:spPr/>
      <dgm:t>
        <a:bodyPr/>
        <a:lstStyle/>
        <a:p>
          <a:r>
            <a:rPr lang="en-US" dirty="0" smtClean="0">
              <a:latin typeface="Franklin Gothic Medium Cond" panose="020B0606030402020204" pitchFamily="34" charset="0"/>
            </a:rPr>
            <a:t>Consumer courts</a:t>
          </a:r>
          <a:endParaRPr lang="en-US" dirty="0">
            <a:latin typeface="Franklin Gothic Medium Cond" panose="020B0606030402020204" pitchFamily="34" charset="0"/>
          </a:endParaRPr>
        </a:p>
      </dgm:t>
    </dgm:pt>
    <dgm:pt modelId="{7C8C62AA-142C-4CF0-857F-8F0F68D4F115}" type="parTrans" cxnId="{FB5818A8-2E0B-43F5-9277-3F909D1DD430}">
      <dgm:prSet/>
      <dgm:spPr/>
      <dgm:t>
        <a:bodyPr/>
        <a:lstStyle/>
        <a:p>
          <a:endParaRPr lang="en-US"/>
        </a:p>
      </dgm:t>
    </dgm:pt>
    <dgm:pt modelId="{3D4E3D12-D238-44CC-8919-2EBE4AFA10FA}" type="sibTrans" cxnId="{FB5818A8-2E0B-43F5-9277-3F909D1DD430}">
      <dgm:prSet/>
      <dgm:spPr/>
      <dgm:t>
        <a:bodyPr/>
        <a:lstStyle/>
        <a:p>
          <a:endParaRPr lang="en-US"/>
        </a:p>
      </dgm:t>
    </dgm:pt>
    <dgm:pt modelId="{D10E67B9-F0C6-4894-BDC8-2047FE08BEC1}">
      <dgm:prSet phldrT="[Text]"/>
      <dgm:spPr/>
      <dgm:t>
        <a:bodyPr/>
        <a:lstStyle/>
        <a:p>
          <a:r>
            <a:rPr lang="en-US" dirty="0" smtClean="0">
              <a:latin typeface="Franklin Gothic Medium Cond" panose="020B0606030402020204" pitchFamily="34" charset="0"/>
            </a:rPr>
            <a:t>District: </a:t>
          </a:r>
          <a:r>
            <a:rPr lang="en-US" dirty="0" err="1" smtClean="0">
              <a:latin typeface="Franklin Gothic Medium Cond" panose="020B0606030402020204" pitchFamily="34" charset="0"/>
            </a:rPr>
            <a:t>upto</a:t>
          </a:r>
          <a:r>
            <a:rPr lang="en-US" dirty="0" smtClean="0">
              <a:latin typeface="Franklin Gothic Medium Cond" panose="020B0606030402020204" pitchFamily="34" charset="0"/>
            </a:rPr>
            <a:t> 20 lakh</a:t>
          </a:r>
          <a:endParaRPr lang="en-US" dirty="0">
            <a:latin typeface="Franklin Gothic Medium Cond" panose="020B0606030402020204" pitchFamily="34" charset="0"/>
          </a:endParaRPr>
        </a:p>
      </dgm:t>
    </dgm:pt>
    <dgm:pt modelId="{1539446C-D73C-4F52-8411-6540C76C3AFB}" type="parTrans" cxnId="{5D500E75-44D2-4A4F-8CD6-CF8A40E8D999}">
      <dgm:prSet/>
      <dgm:spPr/>
      <dgm:t>
        <a:bodyPr/>
        <a:lstStyle/>
        <a:p>
          <a:endParaRPr lang="en-US"/>
        </a:p>
      </dgm:t>
    </dgm:pt>
    <dgm:pt modelId="{4A6E5AD1-1A2D-4004-95B8-A5566AD1005E}" type="sibTrans" cxnId="{5D500E75-44D2-4A4F-8CD6-CF8A40E8D999}">
      <dgm:prSet/>
      <dgm:spPr/>
      <dgm:t>
        <a:bodyPr/>
        <a:lstStyle/>
        <a:p>
          <a:endParaRPr lang="en-US"/>
        </a:p>
      </dgm:t>
    </dgm:pt>
    <dgm:pt modelId="{457656BD-8B88-45C9-B082-06F53440C044}">
      <dgm:prSet phldrT="[Text]"/>
      <dgm:spPr/>
      <dgm:t>
        <a:bodyPr/>
        <a:lstStyle/>
        <a:p>
          <a:r>
            <a:rPr lang="en-US" dirty="0" smtClean="0">
              <a:latin typeface="Franklin Gothic Medium Cond" panose="020B0606030402020204" pitchFamily="34" charset="0"/>
            </a:rPr>
            <a:t>State: &gt;20L </a:t>
          </a:r>
          <a:r>
            <a:rPr lang="en-US" dirty="0" err="1" smtClean="0">
              <a:latin typeface="Franklin Gothic Medium Cond" panose="020B0606030402020204" pitchFamily="34" charset="0"/>
            </a:rPr>
            <a:t>upto</a:t>
          </a:r>
          <a:r>
            <a:rPr lang="en-US" dirty="0" smtClean="0">
              <a:latin typeface="Franklin Gothic Medium Cond" panose="020B0606030402020204" pitchFamily="34" charset="0"/>
            </a:rPr>
            <a:t> 2 crores</a:t>
          </a:r>
          <a:endParaRPr lang="en-US" dirty="0">
            <a:latin typeface="Franklin Gothic Medium Cond" panose="020B0606030402020204" pitchFamily="34" charset="0"/>
          </a:endParaRPr>
        </a:p>
      </dgm:t>
    </dgm:pt>
    <dgm:pt modelId="{5D50D783-9A13-45EC-AC94-B9A7EEC6B1EB}" type="parTrans" cxnId="{CCC40014-F064-4485-80C0-8D0103B5B971}">
      <dgm:prSet/>
      <dgm:spPr/>
      <dgm:t>
        <a:bodyPr/>
        <a:lstStyle/>
        <a:p>
          <a:endParaRPr lang="en-US"/>
        </a:p>
      </dgm:t>
    </dgm:pt>
    <dgm:pt modelId="{DA5CEE89-8297-4761-9726-ECD8668BAEBA}" type="sibTrans" cxnId="{CCC40014-F064-4485-80C0-8D0103B5B971}">
      <dgm:prSet/>
      <dgm:spPr/>
      <dgm:t>
        <a:bodyPr/>
        <a:lstStyle/>
        <a:p>
          <a:endParaRPr lang="en-US"/>
        </a:p>
      </dgm:t>
    </dgm:pt>
    <dgm:pt modelId="{7C6164C7-C02E-4E9A-8A2E-502480DAD1C2}">
      <dgm:prSet phldrT="[Text]"/>
      <dgm:spPr/>
      <dgm:t>
        <a:bodyPr/>
        <a:lstStyle/>
        <a:p>
          <a:r>
            <a:rPr lang="en-US" dirty="0" smtClean="0">
              <a:latin typeface="Franklin Gothic Medium Cond" panose="020B0606030402020204" pitchFamily="34" charset="0"/>
            </a:rPr>
            <a:t>National: &gt;2 crores</a:t>
          </a:r>
          <a:endParaRPr lang="en-US" dirty="0">
            <a:latin typeface="Franklin Gothic Medium Cond" panose="020B0606030402020204" pitchFamily="34" charset="0"/>
          </a:endParaRPr>
        </a:p>
      </dgm:t>
    </dgm:pt>
    <dgm:pt modelId="{7A6837D4-F0BC-4A0E-93EC-679EE7F32407}" type="parTrans" cxnId="{D2DB75F0-DC98-4BC7-9BD2-4588278A9650}">
      <dgm:prSet/>
      <dgm:spPr/>
      <dgm:t>
        <a:bodyPr/>
        <a:lstStyle/>
        <a:p>
          <a:endParaRPr lang="en-US"/>
        </a:p>
      </dgm:t>
    </dgm:pt>
    <dgm:pt modelId="{AE802201-EB9D-428A-90A7-04348E79742E}" type="sibTrans" cxnId="{D2DB75F0-DC98-4BC7-9BD2-4588278A9650}">
      <dgm:prSet/>
      <dgm:spPr/>
      <dgm:t>
        <a:bodyPr/>
        <a:lstStyle/>
        <a:p>
          <a:endParaRPr lang="en-US"/>
        </a:p>
      </dgm:t>
    </dgm:pt>
    <dgm:pt modelId="{5CB2B499-1B3D-4175-BFD2-71B83E149ACB}">
      <dgm:prSet phldrT="[Text]"/>
      <dgm:spPr/>
      <dgm:t>
        <a:bodyPr/>
        <a:lstStyle/>
        <a:p>
          <a:r>
            <a:rPr lang="en-US" dirty="0" smtClean="0">
              <a:latin typeface="Franklin Gothic Medium Cond" panose="020B0606030402020204" pitchFamily="34" charset="0"/>
            </a:rPr>
            <a:t>Civil Court</a:t>
          </a:r>
          <a:endParaRPr lang="en-US" dirty="0">
            <a:latin typeface="Franklin Gothic Medium Cond" panose="020B0606030402020204" pitchFamily="34" charset="0"/>
          </a:endParaRPr>
        </a:p>
      </dgm:t>
    </dgm:pt>
    <dgm:pt modelId="{ACE12B0C-58AB-42D3-A5C3-A8FB5478A670}" type="parTrans" cxnId="{BC86271B-71DC-40B6-82B2-5AE32C72B94F}">
      <dgm:prSet/>
      <dgm:spPr/>
      <dgm:t>
        <a:bodyPr/>
        <a:lstStyle/>
        <a:p>
          <a:endParaRPr lang="en-US"/>
        </a:p>
      </dgm:t>
    </dgm:pt>
    <dgm:pt modelId="{9F7149D7-CB18-4046-B51B-898CAD92215F}" type="sibTrans" cxnId="{BC86271B-71DC-40B6-82B2-5AE32C72B94F}">
      <dgm:prSet/>
      <dgm:spPr/>
      <dgm:t>
        <a:bodyPr/>
        <a:lstStyle/>
        <a:p>
          <a:endParaRPr lang="en-US"/>
        </a:p>
      </dgm:t>
    </dgm:pt>
    <dgm:pt modelId="{7C075D40-5DCA-4AE6-9160-79AEC4A9FD31}">
      <dgm:prSet phldrT="[Text]"/>
      <dgm:spPr/>
      <dgm:t>
        <a:bodyPr/>
        <a:lstStyle/>
        <a:p>
          <a:r>
            <a:rPr lang="en-US" dirty="0" err="1" smtClean="0">
              <a:latin typeface="Franklin Gothic Medium Cond" panose="020B0606030402020204" pitchFamily="34" charset="0"/>
            </a:rPr>
            <a:t>Inhouse</a:t>
          </a:r>
          <a:endParaRPr lang="en-US" dirty="0">
            <a:latin typeface="Franklin Gothic Medium Cond" panose="020B0606030402020204" pitchFamily="34" charset="0"/>
          </a:endParaRPr>
        </a:p>
      </dgm:t>
    </dgm:pt>
    <dgm:pt modelId="{C17C9981-B54B-4913-929D-26EA5F79DA89}" type="parTrans" cxnId="{B3DA548C-8CF6-4026-BBA0-BAB422E40A14}">
      <dgm:prSet/>
      <dgm:spPr/>
      <dgm:t>
        <a:bodyPr/>
        <a:lstStyle/>
        <a:p>
          <a:endParaRPr lang="en-US"/>
        </a:p>
      </dgm:t>
    </dgm:pt>
    <dgm:pt modelId="{B9D4E2FE-EFF6-41CF-A7F4-AA5641C75B56}" type="sibTrans" cxnId="{B3DA548C-8CF6-4026-BBA0-BAB422E40A14}">
      <dgm:prSet/>
      <dgm:spPr/>
      <dgm:t>
        <a:bodyPr/>
        <a:lstStyle/>
        <a:p>
          <a:endParaRPr lang="en-US"/>
        </a:p>
      </dgm:t>
    </dgm:pt>
    <dgm:pt modelId="{74211C3D-2BFD-440F-9E85-3AF9DFD9BCC6}">
      <dgm:prSet phldrT="[Text]"/>
      <dgm:spPr/>
      <dgm:t>
        <a:bodyPr/>
        <a:lstStyle/>
        <a:p>
          <a:r>
            <a:rPr lang="en-US" dirty="0" smtClean="0">
              <a:latin typeface="Franklin Gothic Medium Cond" panose="020B0606030402020204" pitchFamily="34" charset="0"/>
            </a:rPr>
            <a:t>ombudsman</a:t>
          </a:r>
          <a:endParaRPr lang="en-US" dirty="0">
            <a:latin typeface="Franklin Gothic Medium Cond" panose="020B0606030402020204" pitchFamily="34" charset="0"/>
          </a:endParaRPr>
        </a:p>
      </dgm:t>
    </dgm:pt>
    <dgm:pt modelId="{C3A8CAF2-FFDA-4F3B-BD69-84F3E495CAFB}" type="parTrans" cxnId="{ACDC3D99-987F-4F5C-9E13-D1F7FE6C395E}">
      <dgm:prSet/>
      <dgm:spPr/>
      <dgm:t>
        <a:bodyPr/>
        <a:lstStyle/>
        <a:p>
          <a:endParaRPr lang="en-US"/>
        </a:p>
      </dgm:t>
    </dgm:pt>
    <dgm:pt modelId="{934730D9-9E17-4A26-9FC3-C9A8FBF57B91}" type="sibTrans" cxnId="{ACDC3D99-987F-4F5C-9E13-D1F7FE6C395E}">
      <dgm:prSet/>
      <dgm:spPr/>
      <dgm:t>
        <a:bodyPr/>
        <a:lstStyle/>
        <a:p>
          <a:endParaRPr lang="en-US"/>
        </a:p>
      </dgm:t>
    </dgm:pt>
    <dgm:pt modelId="{31DA2376-BC21-4448-B2BB-2EE30C6B5533}" type="pres">
      <dgm:prSet presAssocID="{9EF1339D-46EA-4AA8-B2FF-CBE9191E3A71}" presName="Name0" presStyleCnt="0">
        <dgm:presLayoutVars>
          <dgm:dir/>
          <dgm:animLvl val="lvl"/>
          <dgm:resizeHandles val="exact"/>
        </dgm:presLayoutVars>
      </dgm:prSet>
      <dgm:spPr/>
      <dgm:t>
        <a:bodyPr/>
        <a:lstStyle/>
        <a:p>
          <a:endParaRPr lang="en-US"/>
        </a:p>
      </dgm:t>
    </dgm:pt>
    <dgm:pt modelId="{5D4ABC33-7763-4AFD-90B6-3AD31327848F}" type="pres">
      <dgm:prSet presAssocID="{5CB2B499-1B3D-4175-BFD2-71B83E149ACB}" presName="linNode" presStyleCnt="0"/>
      <dgm:spPr/>
      <dgm:t>
        <a:bodyPr/>
        <a:lstStyle/>
        <a:p>
          <a:endParaRPr lang="en-US"/>
        </a:p>
      </dgm:t>
    </dgm:pt>
    <dgm:pt modelId="{C84F846E-6815-467E-B643-02AE6425ADE8}" type="pres">
      <dgm:prSet presAssocID="{5CB2B499-1B3D-4175-BFD2-71B83E149ACB}" presName="parTx" presStyleLbl="revTx" presStyleIdx="0" presStyleCnt="3">
        <dgm:presLayoutVars>
          <dgm:chMax val="1"/>
          <dgm:bulletEnabled val="1"/>
        </dgm:presLayoutVars>
      </dgm:prSet>
      <dgm:spPr/>
      <dgm:t>
        <a:bodyPr/>
        <a:lstStyle/>
        <a:p>
          <a:endParaRPr lang="en-US"/>
        </a:p>
      </dgm:t>
    </dgm:pt>
    <dgm:pt modelId="{9E96F072-306D-4D6A-B054-39DDB5470ABB}" type="pres">
      <dgm:prSet presAssocID="{5CB2B499-1B3D-4175-BFD2-71B83E149ACB}" presName="bracket" presStyleLbl="parChTrans1D1" presStyleIdx="0" presStyleCnt="3"/>
      <dgm:spPr/>
      <dgm:t>
        <a:bodyPr/>
        <a:lstStyle/>
        <a:p>
          <a:endParaRPr lang="en-US"/>
        </a:p>
      </dgm:t>
    </dgm:pt>
    <dgm:pt modelId="{3E2C94EF-5A2B-4D1C-B2A4-AF5D0F1974D1}" type="pres">
      <dgm:prSet presAssocID="{5CB2B499-1B3D-4175-BFD2-71B83E149ACB}" presName="spH" presStyleCnt="0"/>
      <dgm:spPr/>
      <dgm:t>
        <a:bodyPr/>
        <a:lstStyle/>
        <a:p>
          <a:endParaRPr lang="en-US"/>
        </a:p>
      </dgm:t>
    </dgm:pt>
    <dgm:pt modelId="{B12A71A1-09F0-4756-8691-C39724619778}" type="pres">
      <dgm:prSet presAssocID="{9F7149D7-CB18-4046-B51B-898CAD92215F}" presName="spV" presStyleCnt="0"/>
      <dgm:spPr/>
      <dgm:t>
        <a:bodyPr/>
        <a:lstStyle/>
        <a:p>
          <a:endParaRPr lang="en-US"/>
        </a:p>
      </dgm:t>
    </dgm:pt>
    <dgm:pt modelId="{2D5EC994-D640-4177-9B0E-1455E55D0493}" type="pres">
      <dgm:prSet presAssocID="{02FAFD72-436E-4DCC-958A-A0D7EE0C185C}" presName="linNode" presStyleCnt="0"/>
      <dgm:spPr/>
      <dgm:t>
        <a:bodyPr/>
        <a:lstStyle/>
        <a:p>
          <a:endParaRPr lang="en-US"/>
        </a:p>
      </dgm:t>
    </dgm:pt>
    <dgm:pt modelId="{1D9F4361-5111-45CA-AF3A-A64396F1A85C}" type="pres">
      <dgm:prSet presAssocID="{02FAFD72-436E-4DCC-958A-A0D7EE0C185C}" presName="parTx" presStyleLbl="revTx" presStyleIdx="1" presStyleCnt="3">
        <dgm:presLayoutVars>
          <dgm:chMax val="1"/>
          <dgm:bulletEnabled val="1"/>
        </dgm:presLayoutVars>
      </dgm:prSet>
      <dgm:spPr/>
      <dgm:t>
        <a:bodyPr/>
        <a:lstStyle/>
        <a:p>
          <a:endParaRPr lang="en-US"/>
        </a:p>
      </dgm:t>
    </dgm:pt>
    <dgm:pt modelId="{FD1D8866-2675-491F-8558-47DD783A5773}" type="pres">
      <dgm:prSet presAssocID="{02FAFD72-436E-4DCC-958A-A0D7EE0C185C}" presName="bracket" presStyleLbl="parChTrans1D1" presStyleIdx="1" presStyleCnt="3"/>
      <dgm:spPr/>
      <dgm:t>
        <a:bodyPr/>
        <a:lstStyle/>
        <a:p>
          <a:endParaRPr lang="en-US"/>
        </a:p>
      </dgm:t>
    </dgm:pt>
    <dgm:pt modelId="{CACFCBAF-4B97-4806-80C2-EA6F6FC6548F}" type="pres">
      <dgm:prSet presAssocID="{02FAFD72-436E-4DCC-958A-A0D7EE0C185C}" presName="spH" presStyleCnt="0"/>
      <dgm:spPr/>
      <dgm:t>
        <a:bodyPr/>
        <a:lstStyle/>
        <a:p>
          <a:endParaRPr lang="en-US"/>
        </a:p>
      </dgm:t>
    </dgm:pt>
    <dgm:pt modelId="{2837C866-22F1-4D6C-8169-BB2E3F4523F8}" type="pres">
      <dgm:prSet presAssocID="{02FAFD72-436E-4DCC-958A-A0D7EE0C185C}" presName="desTx" presStyleLbl="node1" presStyleIdx="0" presStyleCnt="2">
        <dgm:presLayoutVars>
          <dgm:bulletEnabled val="1"/>
        </dgm:presLayoutVars>
      </dgm:prSet>
      <dgm:spPr/>
      <dgm:t>
        <a:bodyPr/>
        <a:lstStyle/>
        <a:p>
          <a:endParaRPr lang="en-US"/>
        </a:p>
      </dgm:t>
    </dgm:pt>
    <dgm:pt modelId="{96174ACF-AAD5-49D2-AD43-2E51954F06A0}" type="pres">
      <dgm:prSet presAssocID="{3D4E3D12-D238-44CC-8919-2EBE4AFA10FA}" presName="spV" presStyleCnt="0"/>
      <dgm:spPr/>
      <dgm:t>
        <a:bodyPr/>
        <a:lstStyle/>
        <a:p>
          <a:endParaRPr lang="en-US"/>
        </a:p>
      </dgm:t>
    </dgm:pt>
    <dgm:pt modelId="{A7AD2A69-25E2-46C7-A169-3835B6068169}" type="pres">
      <dgm:prSet presAssocID="{7C075D40-5DCA-4AE6-9160-79AEC4A9FD31}" presName="linNode" presStyleCnt="0"/>
      <dgm:spPr/>
      <dgm:t>
        <a:bodyPr/>
        <a:lstStyle/>
        <a:p>
          <a:endParaRPr lang="en-US"/>
        </a:p>
      </dgm:t>
    </dgm:pt>
    <dgm:pt modelId="{933F3B30-AEE5-4CBC-ACC2-69A2A6082EAA}" type="pres">
      <dgm:prSet presAssocID="{7C075D40-5DCA-4AE6-9160-79AEC4A9FD31}" presName="parTx" presStyleLbl="revTx" presStyleIdx="2" presStyleCnt="3">
        <dgm:presLayoutVars>
          <dgm:chMax val="1"/>
          <dgm:bulletEnabled val="1"/>
        </dgm:presLayoutVars>
      </dgm:prSet>
      <dgm:spPr/>
      <dgm:t>
        <a:bodyPr/>
        <a:lstStyle/>
        <a:p>
          <a:endParaRPr lang="en-US"/>
        </a:p>
      </dgm:t>
    </dgm:pt>
    <dgm:pt modelId="{D3B81486-BFC1-4E9B-994E-60EE1D22FEC2}" type="pres">
      <dgm:prSet presAssocID="{7C075D40-5DCA-4AE6-9160-79AEC4A9FD31}" presName="bracket" presStyleLbl="parChTrans1D1" presStyleIdx="2" presStyleCnt="3"/>
      <dgm:spPr/>
      <dgm:t>
        <a:bodyPr/>
        <a:lstStyle/>
        <a:p>
          <a:endParaRPr lang="en-US"/>
        </a:p>
      </dgm:t>
    </dgm:pt>
    <dgm:pt modelId="{21AAAC8C-F481-4B70-A9A9-4852BB2266C3}" type="pres">
      <dgm:prSet presAssocID="{7C075D40-5DCA-4AE6-9160-79AEC4A9FD31}" presName="spH" presStyleCnt="0"/>
      <dgm:spPr/>
      <dgm:t>
        <a:bodyPr/>
        <a:lstStyle/>
        <a:p>
          <a:endParaRPr lang="en-US"/>
        </a:p>
      </dgm:t>
    </dgm:pt>
    <dgm:pt modelId="{89DFA48E-8FFA-44BE-84F2-EA3FC6ADF1B9}" type="pres">
      <dgm:prSet presAssocID="{7C075D40-5DCA-4AE6-9160-79AEC4A9FD31}" presName="desTx" presStyleLbl="node1" presStyleIdx="1" presStyleCnt="2">
        <dgm:presLayoutVars>
          <dgm:bulletEnabled val="1"/>
        </dgm:presLayoutVars>
      </dgm:prSet>
      <dgm:spPr/>
      <dgm:t>
        <a:bodyPr/>
        <a:lstStyle/>
        <a:p>
          <a:endParaRPr lang="en-US"/>
        </a:p>
      </dgm:t>
    </dgm:pt>
  </dgm:ptLst>
  <dgm:cxnLst>
    <dgm:cxn modelId="{2DF3B11A-7714-4BC2-BF04-EE2EB3FE1AAE}" type="presOf" srcId="{7C6164C7-C02E-4E9A-8A2E-502480DAD1C2}" destId="{2837C866-22F1-4D6C-8169-BB2E3F4523F8}" srcOrd="0" destOrd="2" presId="urn:diagrams.loki3.com/BracketList"/>
    <dgm:cxn modelId="{CCC40014-F064-4485-80C0-8D0103B5B971}" srcId="{02FAFD72-436E-4DCC-958A-A0D7EE0C185C}" destId="{457656BD-8B88-45C9-B082-06F53440C044}" srcOrd="1" destOrd="0" parTransId="{5D50D783-9A13-45EC-AC94-B9A7EEC6B1EB}" sibTransId="{DA5CEE89-8297-4761-9726-ECD8668BAEBA}"/>
    <dgm:cxn modelId="{BF7DD293-8E76-4DDD-8307-8E69B754E80A}" type="presOf" srcId="{74211C3D-2BFD-440F-9E85-3AF9DFD9BCC6}" destId="{89DFA48E-8FFA-44BE-84F2-EA3FC6ADF1B9}" srcOrd="0" destOrd="0" presId="urn:diagrams.loki3.com/BracketList"/>
    <dgm:cxn modelId="{ACDC3D99-987F-4F5C-9E13-D1F7FE6C395E}" srcId="{7C075D40-5DCA-4AE6-9160-79AEC4A9FD31}" destId="{74211C3D-2BFD-440F-9E85-3AF9DFD9BCC6}" srcOrd="0" destOrd="0" parTransId="{C3A8CAF2-FFDA-4F3B-BD69-84F3E495CAFB}" sibTransId="{934730D9-9E17-4A26-9FC3-C9A8FBF57B91}"/>
    <dgm:cxn modelId="{CD8811E0-4346-4AE7-8DF1-6D686E4BD988}" type="presOf" srcId="{457656BD-8B88-45C9-B082-06F53440C044}" destId="{2837C866-22F1-4D6C-8169-BB2E3F4523F8}" srcOrd="0" destOrd="1" presId="urn:diagrams.loki3.com/BracketList"/>
    <dgm:cxn modelId="{BC86271B-71DC-40B6-82B2-5AE32C72B94F}" srcId="{9EF1339D-46EA-4AA8-B2FF-CBE9191E3A71}" destId="{5CB2B499-1B3D-4175-BFD2-71B83E149ACB}" srcOrd="0" destOrd="0" parTransId="{ACE12B0C-58AB-42D3-A5C3-A8FB5478A670}" sibTransId="{9F7149D7-CB18-4046-B51B-898CAD92215F}"/>
    <dgm:cxn modelId="{0186185E-64E5-480A-B41C-A4A868C13C7D}" type="presOf" srcId="{02FAFD72-436E-4DCC-958A-A0D7EE0C185C}" destId="{1D9F4361-5111-45CA-AF3A-A64396F1A85C}" srcOrd="0" destOrd="0" presId="urn:diagrams.loki3.com/BracketList"/>
    <dgm:cxn modelId="{782AFAFC-6249-4477-A8A8-9B6DCC7E4E39}" type="presOf" srcId="{7C075D40-5DCA-4AE6-9160-79AEC4A9FD31}" destId="{933F3B30-AEE5-4CBC-ACC2-69A2A6082EAA}" srcOrd="0" destOrd="0" presId="urn:diagrams.loki3.com/BracketList"/>
    <dgm:cxn modelId="{DAB6F308-8146-4D4D-819E-8D6ACFEB60B3}" type="presOf" srcId="{9EF1339D-46EA-4AA8-B2FF-CBE9191E3A71}" destId="{31DA2376-BC21-4448-B2BB-2EE30C6B5533}" srcOrd="0" destOrd="0" presId="urn:diagrams.loki3.com/BracketList"/>
    <dgm:cxn modelId="{3D1171E7-EF24-4C35-A5B1-8BF29811BECE}" type="presOf" srcId="{5CB2B499-1B3D-4175-BFD2-71B83E149ACB}" destId="{C84F846E-6815-467E-B643-02AE6425ADE8}" srcOrd="0" destOrd="0" presId="urn:diagrams.loki3.com/BracketList"/>
    <dgm:cxn modelId="{B3DA548C-8CF6-4026-BBA0-BAB422E40A14}" srcId="{9EF1339D-46EA-4AA8-B2FF-CBE9191E3A71}" destId="{7C075D40-5DCA-4AE6-9160-79AEC4A9FD31}" srcOrd="2" destOrd="0" parTransId="{C17C9981-B54B-4913-929D-26EA5F79DA89}" sibTransId="{B9D4E2FE-EFF6-41CF-A7F4-AA5641C75B56}"/>
    <dgm:cxn modelId="{D2DB75F0-DC98-4BC7-9BD2-4588278A9650}" srcId="{02FAFD72-436E-4DCC-958A-A0D7EE0C185C}" destId="{7C6164C7-C02E-4E9A-8A2E-502480DAD1C2}" srcOrd="2" destOrd="0" parTransId="{7A6837D4-F0BC-4A0E-93EC-679EE7F32407}" sibTransId="{AE802201-EB9D-428A-90A7-04348E79742E}"/>
    <dgm:cxn modelId="{FB5818A8-2E0B-43F5-9277-3F909D1DD430}" srcId="{9EF1339D-46EA-4AA8-B2FF-CBE9191E3A71}" destId="{02FAFD72-436E-4DCC-958A-A0D7EE0C185C}" srcOrd="1" destOrd="0" parTransId="{7C8C62AA-142C-4CF0-857F-8F0F68D4F115}" sibTransId="{3D4E3D12-D238-44CC-8919-2EBE4AFA10FA}"/>
    <dgm:cxn modelId="{5D500E75-44D2-4A4F-8CD6-CF8A40E8D999}" srcId="{02FAFD72-436E-4DCC-958A-A0D7EE0C185C}" destId="{D10E67B9-F0C6-4894-BDC8-2047FE08BEC1}" srcOrd="0" destOrd="0" parTransId="{1539446C-D73C-4F52-8411-6540C76C3AFB}" sibTransId="{4A6E5AD1-1A2D-4004-95B8-A5566AD1005E}"/>
    <dgm:cxn modelId="{B3288576-D539-4228-9D8C-A1AAE6DD7F99}" type="presOf" srcId="{D10E67B9-F0C6-4894-BDC8-2047FE08BEC1}" destId="{2837C866-22F1-4D6C-8169-BB2E3F4523F8}" srcOrd="0" destOrd="0" presId="urn:diagrams.loki3.com/BracketList"/>
    <dgm:cxn modelId="{E32BCAAB-55A2-48C5-8C4F-205655B43576}" type="presParOf" srcId="{31DA2376-BC21-4448-B2BB-2EE30C6B5533}" destId="{5D4ABC33-7763-4AFD-90B6-3AD31327848F}" srcOrd="0" destOrd="0" presId="urn:diagrams.loki3.com/BracketList"/>
    <dgm:cxn modelId="{9DDB4417-B1E6-4AB9-B540-E5DA5E943261}" type="presParOf" srcId="{5D4ABC33-7763-4AFD-90B6-3AD31327848F}" destId="{C84F846E-6815-467E-B643-02AE6425ADE8}" srcOrd="0" destOrd="0" presId="urn:diagrams.loki3.com/BracketList"/>
    <dgm:cxn modelId="{8BB1FFC7-99CA-40E0-8B97-56333B77368A}" type="presParOf" srcId="{5D4ABC33-7763-4AFD-90B6-3AD31327848F}" destId="{9E96F072-306D-4D6A-B054-39DDB5470ABB}" srcOrd="1" destOrd="0" presId="urn:diagrams.loki3.com/BracketList"/>
    <dgm:cxn modelId="{015A350D-4070-4003-979A-3BF769FC74A2}" type="presParOf" srcId="{5D4ABC33-7763-4AFD-90B6-3AD31327848F}" destId="{3E2C94EF-5A2B-4D1C-B2A4-AF5D0F1974D1}" srcOrd="2" destOrd="0" presId="urn:diagrams.loki3.com/BracketList"/>
    <dgm:cxn modelId="{8D542E0D-890D-4BEC-8F5D-1B4F0A920E44}" type="presParOf" srcId="{31DA2376-BC21-4448-B2BB-2EE30C6B5533}" destId="{B12A71A1-09F0-4756-8691-C39724619778}" srcOrd="1" destOrd="0" presId="urn:diagrams.loki3.com/BracketList"/>
    <dgm:cxn modelId="{EAB55EFA-57E0-49F5-9615-927501034D09}" type="presParOf" srcId="{31DA2376-BC21-4448-B2BB-2EE30C6B5533}" destId="{2D5EC994-D640-4177-9B0E-1455E55D0493}" srcOrd="2" destOrd="0" presId="urn:diagrams.loki3.com/BracketList"/>
    <dgm:cxn modelId="{952037D1-EB61-420F-B8A1-4091FF9C2C81}" type="presParOf" srcId="{2D5EC994-D640-4177-9B0E-1455E55D0493}" destId="{1D9F4361-5111-45CA-AF3A-A64396F1A85C}" srcOrd="0" destOrd="0" presId="urn:diagrams.loki3.com/BracketList"/>
    <dgm:cxn modelId="{A445E63D-3DC8-4FF8-BF06-A6A67E1B8997}" type="presParOf" srcId="{2D5EC994-D640-4177-9B0E-1455E55D0493}" destId="{FD1D8866-2675-491F-8558-47DD783A5773}" srcOrd="1" destOrd="0" presId="urn:diagrams.loki3.com/BracketList"/>
    <dgm:cxn modelId="{CA0D3238-9194-450A-BEFF-8D0F66FE00CD}" type="presParOf" srcId="{2D5EC994-D640-4177-9B0E-1455E55D0493}" destId="{CACFCBAF-4B97-4806-80C2-EA6F6FC6548F}" srcOrd="2" destOrd="0" presId="urn:diagrams.loki3.com/BracketList"/>
    <dgm:cxn modelId="{506D3550-C51A-413C-8B42-4ECD10C51FBA}" type="presParOf" srcId="{2D5EC994-D640-4177-9B0E-1455E55D0493}" destId="{2837C866-22F1-4D6C-8169-BB2E3F4523F8}" srcOrd="3" destOrd="0" presId="urn:diagrams.loki3.com/BracketList"/>
    <dgm:cxn modelId="{4D4419C8-5662-4261-B975-208762AAC58D}" type="presParOf" srcId="{31DA2376-BC21-4448-B2BB-2EE30C6B5533}" destId="{96174ACF-AAD5-49D2-AD43-2E51954F06A0}" srcOrd="3" destOrd="0" presId="urn:diagrams.loki3.com/BracketList"/>
    <dgm:cxn modelId="{BC1CAD5B-7B8D-4CB2-A7EF-8C897F4C23C2}" type="presParOf" srcId="{31DA2376-BC21-4448-B2BB-2EE30C6B5533}" destId="{A7AD2A69-25E2-46C7-A169-3835B6068169}" srcOrd="4" destOrd="0" presId="urn:diagrams.loki3.com/BracketList"/>
    <dgm:cxn modelId="{5B1FFF99-CB98-4343-ACEC-6F49694913CB}" type="presParOf" srcId="{A7AD2A69-25E2-46C7-A169-3835B6068169}" destId="{933F3B30-AEE5-4CBC-ACC2-69A2A6082EAA}" srcOrd="0" destOrd="0" presId="urn:diagrams.loki3.com/BracketList"/>
    <dgm:cxn modelId="{779FA95D-7044-433E-A8FC-1F655D922536}" type="presParOf" srcId="{A7AD2A69-25E2-46C7-A169-3835B6068169}" destId="{D3B81486-BFC1-4E9B-994E-60EE1D22FEC2}" srcOrd="1" destOrd="0" presId="urn:diagrams.loki3.com/BracketList"/>
    <dgm:cxn modelId="{2696CA4B-EC92-4551-AB7B-C32C15EDC049}" type="presParOf" srcId="{A7AD2A69-25E2-46C7-A169-3835B6068169}" destId="{21AAAC8C-F481-4B70-A9A9-4852BB2266C3}" srcOrd="2" destOrd="0" presId="urn:diagrams.loki3.com/BracketList"/>
    <dgm:cxn modelId="{2286B8CF-B0E0-4D05-A6D5-2F95E9B031E0}" type="presParOf" srcId="{A7AD2A69-25E2-46C7-A169-3835B6068169}" destId="{89DFA48E-8FFA-44BE-84F2-EA3FC6ADF1B9}" srcOrd="3" destOrd="0" presId="urn:diagrams.loki3.com/Bracket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0A51B92-0F61-4B3A-829F-7068D975DF3B}" type="doc">
      <dgm:prSet loTypeId="urn:microsoft.com/office/officeart/2005/8/layout/pList1#8" loCatId="picture" qsTypeId="urn:microsoft.com/office/officeart/2005/8/quickstyle/simple1" qsCatId="simple" csTypeId="urn:microsoft.com/office/officeart/2005/8/colors/accent1_2" csCatId="accent1" phldr="1"/>
      <dgm:spPr/>
      <dgm:t>
        <a:bodyPr/>
        <a:lstStyle/>
        <a:p>
          <a:endParaRPr lang="en-US"/>
        </a:p>
      </dgm:t>
    </dgm:pt>
    <dgm:pt modelId="{7479DC7E-2D03-419F-B610-180C5627D76B}">
      <dgm:prSet phldrT="[Text]"/>
      <dgm:spPr>
        <a:xfrm>
          <a:off x="5952"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SS, NPS, Atal Pension</a:t>
          </a:r>
          <a:endParaRPr lang="en-US" dirty="0">
            <a:solidFill>
              <a:schemeClr val="bg1"/>
            </a:solidFill>
            <a:latin typeface="Franklin Gothic Medium Cond" panose="020B0606030402020204" pitchFamily="34" charset="0"/>
            <a:ea typeface="+mn-ea"/>
            <a:cs typeface="+mn-cs"/>
          </a:endParaRPr>
        </a:p>
      </dgm:t>
    </dgm:pt>
    <dgm:pt modelId="{6E2376F9-6369-4EE0-95B7-E54F8B749F07}" type="parTrans" cxnId="{71085815-0954-4286-A317-CB08A08128E8}">
      <dgm:prSet/>
      <dgm:spPr/>
      <dgm:t>
        <a:bodyPr/>
        <a:lstStyle/>
        <a:p>
          <a:endParaRPr lang="en-US"/>
        </a:p>
      </dgm:t>
    </dgm:pt>
    <dgm:pt modelId="{8F3D64A3-BC90-4C87-B909-659CD8443CD4}" type="sibTrans" cxnId="{71085815-0954-4286-A317-CB08A08128E8}">
      <dgm:prSet/>
      <dgm:spPr/>
      <dgm:t>
        <a:bodyPr/>
        <a:lstStyle/>
        <a:p>
          <a:endParaRPr lang="en-US"/>
        </a:p>
      </dgm:t>
    </dgm:pt>
    <dgm:pt modelId="{48D2463A-64C8-4AE8-8BCE-44373D9BCEA1}">
      <dgm:prSet phldrT="[Text]"/>
      <dgm:spPr>
        <a:xfrm>
          <a:off x="3121818"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Theory &amp; Types</a:t>
          </a:r>
          <a:endParaRPr lang="en-US" dirty="0">
            <a:solidFill>
              <a:schemeClr val="bg1"/>
            </a:solidFill>
            <a:latin typeface="Franklin Gothic Medium Cond" panose="020B0606030402020204" pitchFamily="34" charset="0"/>
            <a:ea typeface="+mn-ea"/>
            <a:cs typeface="+mn-cs"/>
          </a:endParaRPr>
        </a:p>
      </dgm:t>
    </dgm:pt>
    <dgm:pt modelId="{E96994C5-B9D8-4B3A-A0F9-EE8EE3B74F51}" type="parTrans" cxnId="{6FFFA247-47EF-445C-B902-CEE183A044A6}">
      <dgm:prSet/>
      <dgm:spPr/>
      <dgm:t>
        <a:bodyPr/>
        <a:lstStyle/>
        <a:p>
          <a:endParaRPr lang="en-US"/>
        </a:p>
      </dgm:t>
    </dgm:pt>
    <dgm:pt modelId="{B7F1D8BA-BC36-4779-BB96-652CABD78144}" type="sibTrans" cxnId="{6FFFA247-47EF-445C-B902-CEE183A044A6}">
      <dgm:prSet/>
      <dgm:spPr/>
      <dgm:t>
        <a:bodyPr/>
        <a:lstStyle/>
        <a:p>
          <a:endParaRPr lang="en-US"/>
        </a:p>
      </dgm:t>
    </dgm:pt>
    <dgm:pt modelId="{A225FD66-230B-44FE-B0A2-A1CA49D327A1}">
      <dgm:prSet phldrT="[Text]"/>
      <dgm:spPr>
        <a:xfrm>
          <a:off x="6237684"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History &amp; Nationalization</a:t>
          </a:r>
          <a:endParaRPr lang="en-US" dirty="0">
            <a:solidFill>
              <a:schemeClr val="bg1"/>
            </a:solidFill>
            <a:latin typeface="Franklin Gothic Medium Cond" panose="020B0606030402020204" pitchFamily="34" charset="0"/>
            <a:ea typeface="+mn-ea"/>
            <a:cs typeface="+mn-cs"/>
          </a:endParaRPr>
        </a:p>
      </dgm:t>
    </dgm:pt>
    <dgm:pt modelId="{55AE2616-8F40-4BA9-A200-5B339B115366}" type="parTrans" cxnId="{BF19FFEA-9018-422E-AA5E-370DD8B679B3}">
      <dgm:prSet/>
      <dgm:spPr/>
      <dgm:t>
        <a:bodyPr/>
        <a:lstStyle/>
        <a:p>
          <a:endParaRPr lang="en-US"/>
        </a:p>
      </dgm:t>
    </dgm:pt>
    <dgm:pt modelId="{14DE40D0-0A55-482B-8BCB-10210DEDA085}" type="sibTrans" cxnId="{BF19FFEA-9018-422E-AA5E-370DD8B679B3}">
      <dgm:prSet/>
      <dgm:spPr/>
      <dgm:t>
        <a:bodyPr/>
        <a:lstStyle/>
        <a:p>
          <a:endParaRPr lang="en-US"/>
        </a:p>
      </dgm:t>
    </dgm:pt>
    <dgm:pt modelId="{76E564EE-1088-4FBA-B764-5BFEA784FD6C}">
      <dgm:prSet phldrT="[Text]"/>
      <dgm:spPr>
        <a:xfrm>
          <a:off x="3121818"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IRDA, Powers</a:t>
          </a:r>
          <a:endParaRPr lang="en-US" dirty="0">
            <a:solidFill>
              <a:schemeClr val="bg1"/>
            </a:solidFill>
            <a:latin typeface="Franklin Gothic Medium Cond" panose="020B0606030402020204" pitchFamily="34" charset="0"/>
            <a:ea typeface="+mn-ea"/>
            <a:cs typeface="+mn-cs"/>
          </a:endParaRPr>
        </a:p>
      </dgm:t>
    </dgm:pt>
    <dgm:pt modelId="{6B0460D6-CBCA-423B-8E37-6C757F48EA78}" type="parTrans" cxnId="{DFA6A431-FFE8-4394-B9C7-1A317F54E061}">
      <dgm:prSet/>
      <dgm:spPr/>
      <dgm:t>
        <a:bodyPr/>
        <a:lstStyle/>
        <a:p>
          <a:endParaRPr lang="en-US"/>
        </a:p>
      </dgm:t>
    </dgm:pt>
    <dgm:pt modelId="{EE5EA965-3FC3-473B-9D72-C57C57F633A8}" type="sibTrans" cxnId="{DFA6A431-FFE8-4394-B9C7-1A317F54E061}">
      <dgm:prSet/>
      <dgm:spPr/>
      <dgm:t>
        <a:bodyPr/>
        <a:lstStyle/>
        <a:p>
          <a:endParaRPr lang="en-US"/>
        </a:p>
      </dgm:t>
    </dgm:pt>
    <dgm:pt modelId="{A1599704-8163-4F09-879F-CE5FA913D184}">
      <dgm:prSet phldrT="[Text]"/>
      <dgm:spPr>
        <a:xfrm>
          <a:off x="9353550"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Public sector insurance Co.</a:t>
          </a:r>
          <a:endParaRPr lang="en-US" dirty="0">
            <a:solidFill>
              <a:schemeClr val="bg1"/>
            </a:solidFill>
            <a:latin typeface="Franklin Gothic Medium Cond" panose="020B0606030402020204" pitchFamily="34" charset="0"/>
            <a:ea typeface="+mn-ea"/>
            <a:cs typeface="+mn-cs"/>
          </a:endParaRPr>
        </a:p>
      </dgm:t>
    </dgm:pt>
    <dgm:pt modelId="{59FFC62F-5CBA-4B01-8D68-9FDB83818347}" type="parTrans" cxnId="{F874D3A1-252F-436A-B640-377F660D361B}">
      <dgm:prSet/>
      <dgm:spPr/>
      <dgm:t>
        <a:bodyPr/>
        <a:lstStyle/>
        <a:p>
          <a:endParaRPr lang="en-US"/>
        </a:p>
      </dgm:t>
    </dgm:pt>
    <dgm:pt modelId="{DFC1AD95-21DB-4364-ADC0-4A35850678A4}" type="sibTrans" cxnId="{F874D3A1-252F-436A-B640-377F660D361B}">
      <dgm:prSet/>
      <dgm:spPr/>
      <dgm:t>
        <a:bodyPr/>
        <a:lstStyle/>
        <a:p>
          <a:endParaRPr lang="en-US"/>
        </a:p>
      </dgm:t>
    </dgm:pt>
    <dgm:pt modelId="{43E636FD-DC30-43AE-B79B-6EDEB3946C76}">
      <dgm:prSet phldrT="[Text]"/>
      <dgm:spPr>
        <a:xfrm>
          <a:off x="6237684"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Fin. Inclusion:</a:t>
          </a:r>
        </a:p>
        <a:p>
          <a:r>
            <a:rPr lang="en-US" dirty="0" smtClean="0">
              <a:solidFill>
                <a:schemeClr val="bg1"/>
              </a:solidFill>
              <a:latin typeface="Franklin Gothic Medium Cond" panose="020B0606030402020204" pitchFamily="34" charset="0"/>
              <a:ea typeface="+mn-ea"/>
              <a:cs typeface="+mn-cs"/>
            </a:rPr>
            <a:t>PM JJ &amp; Surksha</a:t>
          </a:r>
          <a:endParaRPr lang="en-US" dirty="0">
            <a:solidFill>
              <a:schemeClr val="bg1"/>
            </a:solidFill>
            <a:latin typeface="Franklin Gothic Medium Cond" panose="020B0606030402020204" pitchFamily="34" charset="0"/>
            <a:ea typeface="+mn-ea"/>
            <a:cs typeface="+mn-cs"/>
          </a:endParaRPr>
        </a:p>
      </dgm:t>
    </dgm:pt>
    <dgm:pt modelId="{6C056FF1-5A7F-4EED-89EF-773F1F921DF5}" type="parTrans" cxnId="{78CF8102-07FD-4808-A18B-DBFEEB607FE6}">
      <dgm:prSet/>
      <dgm:spPr/>
      <dgm:t>
        <a:bodyPr/>
        <a:lstStyle/>
        <a:p>
          <a:endParaRPr lang="en-US"/>
        </a:p>
      </dgm:t>
    </dgm:pt>
    <dgm:pt modelId="{3AE8E3D1-6C33-451F-B5BC-1010BA2DF5CA}" type="sibTrans" cxnId="{78CF8102-07FD-4808-A18B-DBFEEB607FE6}">
      <dgm:prSet/>
      <dgm:spPr/>
      <dgm:t>
        <a:bodyPr/>
        <a:lstStyle/>
        <a:p>
          <a:endParaRPr lang="en-US"/>
        </a:p>
      </dgm:t>
    </dgm:pt>
    <dgm:pt modelId="{DE9D60EE-4908-43F5-A7D5-9E6502EC6308}">
      <dgm:prSet phldrT="[Text]"/>
      <dgm:spPr>
        <a:xfrm>
          <a:off x="9353550"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Intermediaries &amp; Ombudsman</a:t>
          </a:r>
          <a:endParaRPr lang="en-US" dirty="0">
            <a:solidFill>
              <a:schemeClr val="bg1"/>
            </a:solidFill>
            <a:latin typeface="Franklin Gothic Medium Cond" panose="020B0606030402020204" pitchFamily="34" charset="0"/>
            <a:ea typeface="+mn-ea"/>
            <a:cs typeface="+mn-cs"/>
          </a:endParaRPr>
        </a:p>
      </dgm:t>
    </dgm:pt>
    <dgm:pt modelId="{6C3C1C85-2636-47BD-AC83-B7430FC89F9E}" type="parTrans" cxnId="{668B6E14-598C-4FCA-9EF9-118B660B0B5B}">
      <dgm:prSet/>
      <dgm:spPr/>
      <dgm:t>
        <a:bodyPr/>
        <a:lstStyle/>
        <a:p>
          <a:endParaRPr lang="en-US"/>
        </a:p>
      </dgm:t>
    </dgm:pt>
    <dgm:pt modelId="{893FFAE3-A4A3-4AF4-B452-28C236769CC8}" type="sibTrans" cxnId="{668B6E14-598C-4FCA-9EF9-118B660B0B5B}">
      <dgm:prSet/>
      <dgm:spPr/>
      <dgm:t>
        <a:bodyPr/>
        <a:lstStyle/>
        <a:p>
          <a:endParaRPr lang="en-US"/>
        </a:p>
      </dgm:t>
    </dgm:pt>
    <dgm:pt modelId="{FD16F971-0A7A-4E16-A1D0-5C8AFB63A4CB}">
      <dgm:prSet phldrT="[Text]"/>
      <dgm:spPr>
        <a:xfrm>
          <a:off x="5952"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49% FDI: Pro-Cons</a:t>
          </a:r>
          <a:endParaRPr lang="en-US" dirty="0">
            <a:solidFill>
              <a:schemeClr val="bg1"/>
            </a:solidFill>
            <a:latin typeface="Franklin Gothic Medium Cond" panose="020B0606030402020204" pitchFamily="34" charset="0"/>
            <a:ea typeface="+mn-ea"/>
            <a:cs typeface="+mn-cs"/>
          </a:endParaRPr>
        </a:p>
      </dgm:t>
    </dgm:pt>
    <dgm:pt modelId="{1B3C1500-7973-4383-B20E-ACF96CD7B6E1}" type="parTrans" cxnId="{511CB14E-6616-49CE-B1DC-CDDE453A3851}">
      <dgm:prSet/>
      <dgm:spPr/>
      <dgm:t>
        <a:bodyPr/>
        <a:lstStyle/>
        <a:p>
          <a:endParaRPr lang="en-US"/>
        </a:p>
      </dgm:t>
    </dgm:pt>
    <dgm:pt modelId="{CE790B00-04D5-4A2D-AE39-2EF5760F296C}" type="sibTrans" cxnId="{511CB14E-6616-49CE-B1DC-CDDE453A3851}">
      <dgm:prSet/>
      <dgm:spPr/>
      <dgm:t>
        <a:bodyPr/>
        <a:lstStyle/>
        <a:p>
          <a:endParaRPr lang="en-US"/>
        </a:p>
      </dgm:t>
    </dgm:pt>
    <dgm:pt modelId="{BE31EC13-226A-4C90-BDCD-CBFEBDC9B905}" type="pres">
      <dgm:prSet presAssocID="{F0A51B92-0F61-4B3A-829F-7068D975DF3B}" presName="Name0" presStyleCnt="0">
        <dgm:presLayoutVars>
          <dgm:dir/>
          <dgm:resizeHandles val="exact"/>
        </dgm:presLayoutVars>
      </dgm:prSet>
      <dgm:spPr/>
      <dgm:t>
        <a:bodyPr/>
        <a:lstStyle/>
        <a:p>
          <a:endParaRPr lang="en-US"/>
        </a:p>
      </dgm:t>
    </dgm:pt>
    <dgm:pt modelId="{7F55E1B6-B56E-479E-B8D0-07A90E414D34}" type="pres">
      <dgm:prSet presAssocID="{7479DC7E-2D03-419F-B610-180C5627D76B}" presName="compNode" presStyleCnt="0"/>
      <dgm:spPr/>
    </dgm:pt>
    <dgm:pt modelId="{43628663-F906-4F95-BD29-3E5EE23BF35A}" type="pres">
      <dgm:prSet presAssocID="{7479DC7E-2D03-419F-B610-180C5627D76B}" presName="pictRect" presStyleLbl="node1" presStyleIdx="0" presStyleCnt="8"/>
      <dgm:spPr>
        <a:xfrm>
          <a:off x="5952" y="297627"/>
          <a:ext cx="2832497" cy="1951590"/>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pt>
    <dgm:pt modelId="{FD357520-FD5E-4FEF-AE4C-37B2C3158F5C}" type="pres">
      <dgm:prSet presAssocID="{7479DC7E-2D03-419F-B610-180C5627D76B}" presName="textRect" presStyleLbl="revTx" presStyleIdx="0" presStyleCnt="8">
        <dgm:presLayoutVars>
          <dgm:bulletEnabled val="1"/>
        </dgm:presLayoutVars>
      </dgm:prSet>
      <dgm:spPr>
        <a:prstGeom prst="rect">
          <a:avLst/>
        </a:prstGeom>
      </dgm:spPr>
      <dgm:t>
        <a:bodyPr/>
        <a:lstStyle/>
        <a:p>
          <a:endParaRPr lang="en-US"/>
        </a:p>
      </dgm:t>
    </dgm:pt>
    <dgm:pt modelId="{B483B44B-13A7-4B4A-A35C-01BFC6280CB3}" type="pres">
      <dgm:prSet presAssocID="{8F3D64A3-BC90-4C87-B909-659CD8443CD4}" presName="sibTrans" presStyleLbl="sibTrans2D1" presStyleIdx="0" presStyleCnt="0"/>
      <dgm:spPr/>
      <dgm:t>
        <a:bodyPr/>
        <a:lstStyle/>
        <a:p>
          <a:endParaRPr lang="en-US"/>
        </a:p>
      </dgm:t>
    </dgm:pt>
    <dgm:pt modelId="{1C2B9F15-5ACF-4DB3-8D94-9B450317F09E}" type="pres">
      <dgm:prSet presAssocID="{48D2463A-64C8-4AE8-8BCE-44373D9BCEA1}" presName="compNode" presStyleCnt="0"/>
      <dgm:spPr/>
    </dgm:pt>
    <dgm:pt modelId="{47AA52B6-4939-49F7-A8C3-D8CBDDF13E91}" type="pres">
      <dgm:prSet presAssocID="{48D2463A-64C8-4AE8-8BCE-44373D9BCEA1}" presName="pictRect" presStyleLbl="node1" presStyleIdx="1" presStyleCnt="8"/>
      <dgm:spPr>
        <a:xfrm>
          <a:off x="3121818" y="297627"/>
          <a:ext cx="2832497" cy="1951590"/>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gm:spPr>
    </dgm:pt>
    <dgm:pt modelId="{257B642A-83C7-4E4C-9EB0-6FC85221AC8B}" type="pres">
      <dgm:prSet presAssocID="{48D2463A-64C8-4AE8-8BCE-44373D9BCEA1}" presName="textRect" presStyleLbl="revTx" presStyleIdx="1" presStyleCnt="8">
        <dgm:presLayoutVars>
          <dgm:bulletEnabled val="1"/>
        </dgm:presLayoutVars>
      </dgm:prSet>
      <dgm:spPr>
        <a:prstGeom prst="rect">
          <a:avLst/>
        </a:prstGeom>
      </dgm:spPr>
      <dgm:t>
        <a:bodyPr/>
        <a:lstStyle/>
        <a:p>
          <a:endParaRPr lang="en-US"/>
        </a:p>
      </dgm:t>
    </dgm:pt>
    <dgm:pt modelId="{C9316198-7A07-400E-8184-A553DEF56974}" type="pres">
      <dgm:prSet presAssocID="{B7F1D8BA-BC36-4779-BB96-652CABD78144}" presName="sibTrans" presStyleLbl="sibTrans2D1" presStyleIdx="0" presStyleCnt="0"/>
      <dgm:spPr/>
      <dgm:t>
        <a:bodyPr/>
        <a:lstStyle/>
        <a:p>
          <a:endParaRPr lang="en-US"/>
        </a:p>
      </dgm:t>
    </dgm:pt>
    <dgm:pt modelId="{B1FB3F33-4822-4655-BF19-F69DDE3A97B8}" type="pres">
      <dgm:prSet presAssocID="{A225FD66-230B-44FE-B0A2-A1CA49D327A1}" presName="compNode" presStyleCnt="0"/>
      <dgm:spPr/>
    </dgm:pt>
    <dgm:pt modelId="{00AB43A7-C77B-4980-9518-86F4ABC6F820}" type="pres">
      <dgm:prSet presAssocID="{A225FD66-230B-44FE-B0A2-A1CA49D327A1}" presName="pictRect" presStyleLbl="node1" presStyleIdx="2" presStyleCnt="8"/>
      <dgm:spPr>
        <a:xfrm>
          <a:off x="6237684" y="297627"/>
          <a:ext cx="2832497" cy="1951590"/>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AED48EF-FE52-4590-9823-57500140A566}" type="pres">
      <dgm:prSet presAssocID="{A225FD66-230B-44FE-B0A2-A1CA49D327A1}" presName="textRect" presStyleLbl="revTx" presStyleIdx="2" presStyleCnt="8">
        <dgm:presLayoutVars>
          <dgm:bulletEnabled val="1"/>
        </dgm:presLayoutVars>
      </dgm:prSet>
      <dgm:spPr>
        <a:prstGeom prst="rect">
          <a:avLst/>
        </a:prstGeom>
      </dgm:spPr>
      <dgm:t>
        <a:bodyPr/>
        <a:lstStyle/>
        <a:p>
          <a:endParaRPr lang="en-US"/>
        </a:p>
      </dgm:t>
    </dgm:pt>
    <dgm:pt modelId="{C621D300-0BE8-478F-BB59-5EF4C71B0AF6}" type="pres">
      <dgm:prSet presAssocID="{14DE40D0-0A55-482B-8BCB-10210DEDA085}" presName="sibTrans" presStyleLbl="sibTrans2D1" presStyleIdx="0" presStyleCnt="0"/>
      <dgm:spPr/>
      <dgm:t>
        <a:bodyPr/>
        <a:lstStyle/>
        <a:p>
          <a:endParaRPr lang="en-US"/>
        </a:p>
      </dgm:t>
    </dgm:pt>
    <dgm:pt modelId="{D53C79EB-0B71-46DB-A361-FBA88A1F9CEF}" type="pres">
      <dgm:prSet presAssocID="{A1599704-8163-4F09-879F-CE5FA913D184}" presName="compNode" presStyleCnt="0"/>
      <dgm:spPr/>
    </dgm:pt>
    <dgm:pt modelId="{8783821B-07EE-47C2-A0F3-194EA0022B79}" type="pres">
      <dgm:prSet presAssocID="{A1599704-8163-4F09-879F-CE5FA913D184}" presName="pictRect" presStyleLbl="node1" presStyleIdx="3" presStyleCnt="8"/>
      <dgm:spPr>
        <a:xfrm>
          <a:off x="9353550" y="297627"/>
          <a:ext cx="2832497" cy="1951590"/>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gm:spPr>
    </dgm:pt>
    <dgm:pt modelId="{7236D9DB-C6A3-4E97-96BD-25622CA4E551}" type="pres">
      <dgm:prSet presAssocID="{A1599704-8163-4F09-879F-CE5FA913D184}" presName="textRect" presStyleLbl="revTx" presStyleIdx="3" presStyleCnt="8">
        <dgm:presLayoutVars>
          <dgm:bulletEnabled val="1"/>
        </dgm:presLayoutVars>
      </dgm:prSet>
      <dgm:spPr>
        <a:prstGeom prst="rect">
          <a:avLst/>
        </a:prstGeom>
      </dgm:spPr>
      <dgm:t>
        <a:bodyPr/>
        <a:lstStyle/>
        <a:p>
          <a:endParaRPr lang="en-US"/>
        </a:p>
      </dgm:t>
    </dgm:pt>
    <dgm:pt modelId="{9DCF82A3-8406-4758-9BEB-99D6762D9BFA}" type="pres">
      <dgm:prSet presAssocID="{DFC1AD95-21DB-4364-ADC0-4A35850678A4}" presName="sibTrans" presStyleLbl="sibTrans2D1" presStyleIdx="0" presStyleCnt="0"/>
      <dgm:spPr/>
      <dgm:t>
        <a:bodyPr/>
        <a:lstStyle/>
        <a:p>
          <a:endParaRPr lang="en-US"/>
        </a:p>
      </dgm:t>
    </dgm:pt>
    <dgm:pt modelId="{B1D362EA-750E-47EB-BB03-A9A9DF17FDAB}" type="pres">
      <dgm:prSet presAssocID="{76E564EE-1088-4FBA-B764-5BFEA784FD6C}" presName="compNode" presStyleCnt="0"/>
      <dgm:spPr/>
    </dgm:pt>
    <dgm:pt modelId="{EA52E7B3-E09E-402F-B2B5-4E8408A5DEAF}" type="pres">
      <dgm:prSet presAssocID="{76E564EE-1088-4FBA-B764-5BFEA784FD6C}" presName="pictRect" presStyleLbl="node1" presStyleIdx="4" presStyleCnt="8"/>
      <dgm:spPr>
        <a:xfrm>
          <a:off x="3121818" y="3583324"/>
          <a:ext cx="2832497" cy="1951590"/>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F18225BF-0EFA-4F78-8401-4480D770A2BE}" type="pres">
      <dgm:prSet presAssocID="{76E564EE-1088-4FBA-B764-5BFEA784FD6C}" presName="textRect" presStyleLbl="revTx" presStyleIdx="4" presStyleCnt="8">
        <dgm:presLayoutVars>
          <dgm:bulletEnabled val="1"/>
        </dgm:presLayoutVars>
      </dgm:prSet>
      <dgm:spPr>
        <a:prstGeom prst="rect">
          <a:avLst/>
        </a:prstGeom>
      </dgm:spPr>
      <dgm:t>
        <a:bodyPr/>
        <a:lstStyle/>
        <a:p>
          <a:endParaRPr lang="en-US"/>
        </a:p>
      </dgm:t>
    </dgm:pt>
    <dgm:pt modelId="{B6042F03-9320-417F-A965-1764B5BAEFA3}" type="pres">
      <dgm:prSet presAssocID="{EE5EA965-3FC3-473B-9D72-C57C57F633A8}" presName="sibTrans" presStyleLbl="sibTrans2D1" presStyleIdx="0" presStyleCnt="0"/>
      <dgm:spPr/>
      <dgm:t>
        <a:bodyPr/>
        <a:lstStyle/>
        <a:p>
          <a:endParaRPr lang="en-US"/>
        </a:p>
      </dgm:t>
    </dgm:pt>
    <dgm:pt modelId="{FAB6CB74-588F-4A6E-9B66-8F97428FB86D}" type="pres">
      <dgm:prSet presAssocID="{FD16F971-0A7A-4E16-A1D0-5C8AFB63A4CB}" presName="compNode" presStyleCnt="0"/>
      <dgm:spPr/>
    </dgm:pt>
    <dgm:pt modelId="{FD5B68C8-CC74-4DCF-AB19-5D3568456154}" type="pres">
      <dgm:prSet presAssocID="{FD16F971-0A7A-4E16-A1D0-5C8AFB63A4CB}" presName="pictRect" presStyleLbl="node1" presStyleIdx="5" presStyleCnt="8"/>
      <dgm:spPr>
        <a:blipFill rotWithShape="1">
          <a:blip xmlns:r="http://schemas.openxmlformats.org/officeDocument/2006/relationships" r:embed="rId6"/>
          <a:stretch>
            <a:fillRect/>
          </a:stretch>
        </a:blipFill>
      </dgm:spPr>
    </dgm:pt>
    <dgm:pt modelId="{ECEFA422-AE72-4975-B439-84379562AFA0}" type="pres">
      <dgm:prSet presAssocID="{FD16F971-0A7A-4E16-A1D0-5C8AFB63A4CB}" presName="textRect" presStyleLbl="revTx" presStyleIdx="5" presStyleCnt="8">
        <dgm:presLayoutVars>
          <dgm:bulletEnabled val="1"/>
        </dgm:presLayoutVars>
      </dgm:prSet>
      <dgm:spPr>
        <a:prstGeom prst="rect">
          <a:avLst/>
        </a:prstGeom>
      </dgm:spPr>
      <dgm:t>
        <a:bodyPr/>
        <a:lstStyle/>
        <a:p>
          <a:endParaRPr lang="en-US"/>
        </a:p>
      </dgm:t>
    </dgm:pt>
    <dgm:pt modelId="{5D34B141-1ED3-4FDD-96CF-9C905F3946E2}" type="pres">
      <dgm:prSet presAssocID="{CE790B00-04D5-4A2D-AE39-2EF5760F296C}" presName="sibTrans" presStyleLbl="sibTrans2D1" presStyleIdx="0" presStyleCnt="0"/>
      <dgm:spPr/>
      <dgm:t>
        <a:bodyPr/>
        <a:lstStyle/>
        <a:p>
          <a:endParaRPr lang="en-US"/>
        </a:p>
      </dgm:t>
    </dgm:pt>
    <dgm:pt modelId="{2FA0102A-D0C8-4ECD-A7CE-1B1E9B682D3D}" type="pres">
      <dgm:prSet presAssocID="{43E636FD-DC30-43AE-B79B-6EDEB3946C76}" presName="compNode" presStyleCnt="0"/>
      <dgm:spPr/>
    </dgm:pt>
    <dgm:pt modelId="{49095E72-4E96-4389-B232-5F2A451D41C2}" type="pres">
      <dgm:prSet presAssocID="{43E636FD-DC30-43AE-B79B-6EDEB3946C76}" presName="pictRect" presStyleLbl="node1" presStyleIdx="6" presStyleCnt="8" custScaleX="74987"/>
      <dgm:spPr>
        <a:xfrm>
          <a:off x="6237684" y="3583324"/>
          <a:ext cx="2832497" cy="1951590"/>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gm:spPr>
    </dgm:pt>
    <dgm:pt modelId="{A9F079A9-1CB5-417E-A48F-DFA9953451DB}" type="pres">
      <dgm:prSet presAssocID="{43E636FD-DC30-43AE-B79B-6EDEB3946C76}" presName="textRect" presStyleLbl="revTx" presStyleIdx="6" presStyleCnt="8" custLinFactNeighborY="-8701">
        <dgm:presLayoutVars>
          <dgm:bulletEnabled val="1"/>
        </dgm:presLayoutVars>
      </dgm:prSet>
      <dgm:spPr>
        <a:prstGeom prst="rect">
          <a:avLst/>
        </a:prstGeom>
      </dgm:spPr>
      <dgm:t>
        <a:bodyPr/>
        <a:lstStyle/>
        <a:p>
          <a:endParaRPr lang="en-US"/>
        </a:p>
      </dgm:t>
    </dgm:pt>
    <dgm:pt modelId="{621F8F92-24F8-4403-8B34-7149050CC493}" type="pres">
      <dgm:prSet presAssocID="{3AE8E3D1-6C33-451F-B5BC-1010BA2DF5CA}" presName="sibTrans" presStyleLbl="sibTrans2D1" presStyleIdx="0" presStyleCnt="0"/>
      <dgm:spPr/>
      <dgm:t>
        <a:bodyPr/>
        <a:lstStyle/>
        <a:p>
          <a:endParaRPr lang="en-US"/>
        </a:p>
      </dgm:t>
    </dgm:pt>
    <dgm:pt modelId="{72D9FFC7-1F93-490A-9E37-95E63AA60897}" type="pres">
      <dgm:prSet presAssocID="{DE9D60EE-4908-43F5-A7D5-9E6502EC6308}" presName="compNode" presStyleCnt="0"/>
      <dgm:spPr/>
    </dgm:pt>
    <dgm:pt modelId="{43498343-F7F0-4842-8E6A-DDA26FAD3935}" type="pres">
      <dgm:prSet presAssocID="{DE9D60EE-4908-43F5-A7D5-9E6502EC6308}" presName="pictRect" presStyleLbl="node1" presStyleIdx="7" presStyleCnt="8" custScaleX="76121"/>
      <dgm:spPr>
        <a:xfrm>
          <a:off x="9353550" y="3583324"/>
          <a:ext cx="2832497" cy="1951590"/>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gm:spPr>
    </dgm:pt>
    <dgm:pt modelId="{D85A74A3-EC26-4006-9B2A-FEFD84823931}" type="pres">
      <dgm:prSet presAssocID="{DE9D60EE-4908-43F5-A7D5-9E6502EC6308}" presName="textRect" presStyleLbl="revTx" presStyleIdx="7" presStyleCnt="8">
        <dgm:presLayoutVars>
          <dgm:bulletEnabled val="1"/>
        </dgm:presLayoutVars>
      </dgm:prSet>
      <dgm:spPr>
        <a:prstGeom prst="rect">
          <a:avLst/>
        </a:prstGeom>
      </dgm:spPr>
      <dgm:t>
        <a:bodyPr/>
        <a:lstStyle/>
        <a:p>
          <a:endParaRPr lang="en-US"/>
        </a:p>
      </dgm:t>
    </dgm:pt>
  </dgm:ptLst>
  <dgm:cxnLst>
    <dgm:cxn modelId="{E41C1447-6D5A-46CC-A4C9-F01680A49DD2}" type="presOf" srcId="{76E564EE-1088-4FBA-B764-5BFEA784FD6C}" destId="{F18225BF-0EFA-4F78-8401-4480D770A2BE}" srcOrd="0" destOrd="0" presId="urn:microsoft.com/office/officeart/2005/8/layout/pList1#8"/>
    <dgm:cxn modelId="{DFA6A431-FFE8-4394-B9C7-1A317F54E061}" srcId="{F0A51B92-0F61-4B3A-829F-7068D975DF3B}" destId="{76E564EE-1088-4FBA-B764-5BFEA784FD6C}" srcOrd="4" destOrd="0" parTransId="{6B0460D6-CBCA-423B-8E37-6C757F48EA78}" sibTransId="{EE5EA965-3FC3-473B-9D72-C57C57F633A8}"/>
    <dgm:cxn modelId="{BEF96417-5198-4E1D-8040-52AD910456AA}" type="presOf" srcId="{B7F1D8BA-BC36-4779-BB96-652CABD78144}" destId="{C9316198-7A07-400E-8184-A553DEF56974}" srcOrd="0" destOrd="0" presId="urn:microsoft.com/office/officeart/2005/8/layout/pList1#8"/>
    <dgm:cxn modelId="{33707A0D-29AC-493F-8915-AF3AF173F45A}" type="presOf" srcId="{3AE8E3D1-6C33-451F-B5BC-1010BA2DF5CA}" destId="{621F8F92-24F8-4403-8B34-7149050CC493}" srcOrd="0" destOrd="0" presId="urn:microsoft.com/office/officeart/2005/8/layout/pList1#8"/>
    <dgm:cxn modelId="{BF19FFEA-9018-422E-AA5E-370DD8B679B3}" srcId="{F0A51B92-0F61-4B3A-829F-7068D975DF3B}" destId="{A225FD66-230B-44FE-B0A2-A1CA49D327A1}" srcOrd="2" destOrd="0" parTransId="{55AE2616-8F40-4BA9-A200-5B339B115366}" sibTransId="{14DE40D0-0A55-482B-8BCB-10210DEDA085}"/>
    <dgm:cxn modelId="{511CB14E-6616-49CE-B1DC-CDDE453A3851}" srcId="{F0A51B92-0F61-4B3A-829F-7068D975DF3B}" destId="{FD16F971-0A7A-4E16-A1D0-5C8AFB63A4CB}" srcOrd="5" destOrd="0" parTransId="{1B3C1500-7973-4383-B20E-ACF96CD7B6E1}" sibTransId="{CE790B00-04D5-4A2D-AE39-2EF5760F296C}"/>
    <dgm:cxn modelId="{20B8C961-1C02-4191-95DE-09B6EFFA0B85}" type="presOf" srcId="{48D2463A-64C8-4AE8-8BCE-44373D9BCEA1}" destId="{257B642A-83C7-4E4C-9EB0-6FC85221AC8B}" srcOrd="0" destOrd="0" presId="urn:microsoft.com/office/officeart/2005/8/layout/pList1#8"/>
    <dgm:cxn modelId="{3C4B8CA1-420E-484C-A1AF-A216FEEB7976}" type="presOf" srcId="{DFC1AD95-21DB-4364-ADC0-4A35850678A4}" destId="{9DCF82A3-8406-4758-9BEB-99D6762D9BFA}" srcOrd="0" destOrd="0" presId="urn:microsoft.com/office/officeart/2005/8/layout/pList1#8"/>
    <dgm:cxn modelId="{3658308E-9F52-40C3-B80C-A10E9FE77CD7}" type="presOf" srcId="{DE9D60EE-4908-43F5-A7D5-9E6502EC6308}" destId="{D85A74A3-EC26-4006-9B2A-FEFD84823931}" srcOrd="0" destOrd="0" presId="urn:microsoft.com/office/officeart/2005/8/layout/pList1#8"/>
    <dgm:cxn modelId="{78CF8102-07FD-4808-A18B-DBFEEB607FE6}" srcId="{F0A51B92-0F61-4B3A-829F-7068D975DF3B}" destId="{43E636FD-DC30-43AE-B79B-6EDEB3946C76}" srcOrd="6" destOrd="0" parTransId="{6C056FF1-5A7F-4EED-89EF-773F1F921DF5}" sibTransId="{3AE8E3D1-6C33-451F-B5BC-1010BA2DF5CA}"/>
    <dgm:cxn modelId="{D2978CD4-2B02-487D-A6A2-F6A15E8A9054}" type="presOf" srcId="{14DE40D0-0A55-482B-8BCB-10210DEDA085}" destId="{C621D300-0BE8-478F-BB59-5EF4C71B0AF6}" srcOrd="0" destOrd="0" presId="urn:microsoft.com/office/officeart/2005/8/layout/pList1#8"/>
    <dgm:cxn modelId="{71085815-0954-4286-A317-CB08A08128E8}" srcId="{F0A51B92-0F61-4B3A-829F-7068D975DF3B}" destId="{7479DC7E-2D03-419F-B610-180C5627D76B}" srcOrd="0" destOrd="0" parTransId="{6E2376F9-6369-4EE0-95B7-E54F8B749F07}" sibTransId="{8F3D64A3-BC90-4C87-B909-659CD8443CD4}"/>
    <dgm:cxn modelId="{C4CD30B7-F61A-4837-B8F9-815482B6F018}" type="presOf" srcId="{43E636FD-DC30-43AE-B79B-6EDEB3946C76}" destId="{A9F079A9-1CB5-417E-A48F-DFA9953451DB}" srcOrd="0" destOrd="0" presId="urn:microsoft.com/office/officeart/2005/8/layout/pList1#8"/>
    <dgm:cxn modelId="{668B6E14-598C-4FCA-9EF9-118B660B0B5B}" srcId="{F0A51B92-0F61-4B3A-829F-7068D975DF3B}" destId="{DE9D60EE-4908-43F5-A7D5-9E6502EC6308}" srcOrd="7" destOrd="0" parTransId="{6C3C1C85-2636-47BD-AC83-B7430FC89F9E}" sibTransId="{893FFAE3-A4A3-4AF4-B452-28C236769CC8}"/>
    <dgm:cxn modelId="{4C642D4B-79AD-4AE8-B8DD-8492B78485CC}" type="presOf" srcId="{7479DC7E-2D03-419F-B610-180C5627D76B}" destId="{FD357520-FD5E-4FEF-AE4C-37B2C3158F5C}" srcOrd="0" destOrd="0" presId="urn:microsoft.com/office/officeart/2005/8/layout/pList1#8"/>
    <dgm:cxn modelId="{6015DE79-657C-4BDE-BF34-7597E9BF8302}" type="presOf" srcId="{A225FD66-230B-44FE-B0A2-A1CA49D327A1}" destId="{2AED48EF-FE52-4590-9823-57500140A566}" srcOrd="0" destOrd="0" presId="urn:microsoft.com/office/officeart/2005/8/layout/pList1#8"/>
    <dgm:cxn modelId="{DE52D231-1CB6-4640-8C33-F9AAC1681881}" type="presOf" srcId="{F0A51B92-0F61-4B3A-829F-7068D975DF3B}" destId="{BE31EC13-226A-4C90-BDCD-CBFEBDC9B905}" srcOrd="0" destOrd="0" presId="urn:microsoft.com/office/officeart/2005/8/layout/pList1#8"/>
    <dgm:cxn modelId="{B11B39C1-F622-47D6-B414-3E0782B836D4}" type="presOf" srcId="{EE5EA965-3FC3-473B-9D72-C57C57F633A8}" destId="{B6042F03-9320-417F-A965-1764B5BAEFA3}" srcOrd="0" destOrd="0" presId="urn:microsoft.com/office/officeart/2005/8/layout/pList1#8"/>
    <dgm:cxn modelId="{E224FCB8-0BFE-4168-BC8B-0238CFABCA86}" type="presOf" srcId="{8F3D64A3-BC90-4C87-B909-659CD8443CD4}" destId="{B483B44B-13A7-4B4A-A35C-01BFC6280CB3}" srcOrd="0" destOrd="0" presId="urn:microsoft.com/office/officeart/2005/8/layout/pList1#8"/>
    <dgm:cxn modelId="{8BF369F7-FAC0-4631-9D7E-31C0E38267C1}" type="presOf" srcId="{A1599704-8163-4F09-879F-CE5FA913D184}" destId="{7236D9DB-C6A3-4E97-96BD-25622CA4E551}" srcOrd="0" destOrd="0" presId="urn:microsoft.com/office/officeart/2005/8/layout/pList1#8"/>
    <dgm:cxn modelId="{02B5A1A6-60DC-4715-ADC0-15338919BD9C}" type="presOf" srcId="{CE790B00-04D5-4A2D-AE39-2EF5760F296C}" destId="{5D34B141-1ED3-4FDD-96CF-9C905F3946E2}" srcOrd="0" destOrd="0" presId="urn:microsoft.com/office/officeart/2005/8/layout/pList1#8"/>
    <dgm:cxn modelId="{6FFFA247-47EF-445C-B902-CEE183A044A6}" srcId="{F0A51B92-0F61-4B3A-829F-7068D975DF3B}" destId="{48D2463A-64C8-4AE8-8BCE-44373D9BCEA1}" srcOrd="1" destOrd="0" parTransId="{E96994C5-B9D8-4B3A-A0F9-EE8EE3B74F51}" sibTransId="{B7F1D8BA-BC36-4779-BB96-652CABD78144}"/>
    <dgm:cxn modelId="{F874D3A1-252F-436A-B640-377F660D361B}" srcId="{F0A51B92-0F61-4B3A-829F-7068D975DF3B}" destId="{A1599704-8163-4F09-879F-CE5FA913D184}" srcOrd="3" destOrd="0" parTransId="{59FFC62F-5CBA-4B01-8D68-9FDB83818347}" sibTransId="{DFC1AD95-21DB-4364-ADC0-4A35850678A4}"/>
    <dgm:cxn modelId="{0DFD01D6-BDF2-4944-B97D-D30B070D03F2}" type="presOf" srcId="{FD16F971-0A7A-4E16-A1D0-5C8AFB63A4CB}" destId="{ECEFA422-AE72-4975-B439-84379562AFA0}" srcOrd="0" destOrd="0" presId="urn:microsoft.com/office/officeart/2005/8/layout/pList1#8"/>
    <dgm:cxn modelId="{85C45642-D8D2-4A62-A0EC-D7EACD190913}" type="presParOf" srcId="{BE31EC13-226A-4C90-BDCD-CBFEBDC9B905}" destId="{7F55E1B6-B56E-479E-B8D0-07A90E414D34}" srcOrd="0" destOrd="0" presId="urn:microsoft.com/office/officeart/2005/8/layout/pList1#8"/>
    <dgm:cxn modelId="{B0F472CD-C424-4C44-8D8C-CADA3CD7E579}" type="presParOf" srcId="{7F55E1B6-B56E-479E-B8D0-07A90E414D34}" destId="{43628663-F906-4F95-BD29-3E5EE23BF35A}" srcOrd="0" destOrd="0" presId="urn:microsoft.com/office/officeart/2005/8/layout/pList1#8"/>
    <dgm:cxn modelId="{6BC25F08-3415-47CA-8B8A-514BD5B5A00C}" type="presParOf" srcId="{7F55E1B6-B56E-479E-B8D0-07A90E414D34}" destId="{FD357520-FD5E-4FEF-AE4C-37B2C3158F5C}" srcOrd="1" destOrd="0" presId="urn:microsoft.com/office/officeart/2005/8/layout/pList1#8"/>
    <dgm:cxn modelId="{456C0FE4-8978-4A32-95F0-65F1B53D216A}" type="presParOf" srcId="{BE31EC13-226A-4C90-BDCD-CBFEBDC9B905}" destId="{B483B44B-13A7-4B4A-A35C-01BFC6280CB3}" srcOrd="1" destOrd="0" presId="urn:microsoft.com/office/officeart/2005/8/layout/pList1#8"/>
    <dgm:cxn modelId="{141B73BD-7B09-4140-922D-7342ACA8905B}" type="presParOf" srcId="{BE31EC13-226A-4C90-BDCD-CBFEBDC9B905}" destId="{1C2B9F15-5ACF-4DB3-8D94-9B450317F09E}" srcOrd="2" destOrd="0" presId="urn:microsoft.com/office/officeart/2005/8/layout/pList1#8"/>
    <dgm:cxn modelId="{D283656B-EFE9-4340-BCD4-CFFC48FAB732}" type="presParOf" srcId="{1C2B9F15-5ACF-4DB3-8D94-9B450317F09E}" destId="{47AA52B6-4939-49F7-A8C3-D8CBDDF13E91}" srcOrd="0" destOrd="0" presId="urn:microsoft.com/office/officeart/2005/8/layout/pList1#8"/>
    <dgm:cxn modelId="{97FE0E59-0B15-43EC-934B-9884EE29748C}" type="presParOf" srcId="{1C2B9F15-5ACF-4DB3-8D94-9B450317F09E}" destId="{257B642A-83C7-4E4C-9EB0-6FC85221AC8B}" srcOrd="1" destOrd="0" presId="urn:microsoft.com/office/officeart/2005/8/layout/pList1#8"/>
    <dgm:cxn modelId="{8537C018-AA78-4CED-A946-7A73078E3646}" type="presParOf" srcId="{BE31EC13-226A-4C90-BDCD-CBFEBDC9B905}" destId="{C9316198-7A07-400E-8184-A553DEF56974}" srcOrd="3" destOrd="0" presId="urn:microsoft.com/office/officeart/2005/8/layout/pList1#8"/>
    <dgm:cxn modelId="{FFE1BA6E-5886-422A-8EAC-F9AC70B2865E}" type="presParOf" srcId="{BE31EC13-226A-4C90-BDCD-CBFEBDC9B905}" destId="{B1FB3F33-4822-4655-BF19-F69DDE3A97B8}" srcOrd="4" destOrd="0" presId="urn:microsoft.com/office/officeart/2005/8/layout/pList1#8"/>
    <dgm:cxn modelId="{DFB3CCE0-BAC3-4C8E-B918-B7F56650DD79}" type="presParOf" srcId="{B1FB3F33-4822-4655-BF19-F69DDE3A97B8}" destId="{00AB43A7-C77B-4980-9518-86F4ABC6F820}" srcOrd="0" destOrd="0" presId="urn:microsoft.com/office/officeart/2005/8/layout/pList1#8"/>
    <dgm:cxn modelId="{13BE5299-894D-46D8-9CDE-780093718CDA}" type="presParOf" srcId="{B1FB3F33-4822-4655-BF19-F69DDE3A97B8}" destId="{2AED48EF-FE52-4590-9823-57500140A566}" srcOrd="1" destOrd="0" presId="urn:microsoft.com/office/officeart/2005/8/layout/pList1#8"/>
    <dgm:cxn modelId="{DFCE9731-831B-43FE-9B16-E96EA8E8AB2A}" type="presParOf" srcId="{BE31EC13-226A-4C90-BDCD-CBFEBDC9B905}" destId="{C621D300-0BE8-478F-BB59-5EF4C71B0AF6}" srcOrd="5" destOrd="0" presId="urn:microsoft.com/office/officeart/2005/8/layout/pList1#8"/>
    <dgm:cxn modelId="{3E834295-6924-4E03-A871-AA1D75BFA70D}" type="presParOf" srcId="{BE31EC13-226A-4C90-BDCD-CBFEBDC9B905}" destId="{D53C79EB-0B71-46DB-A361-FBA88A1F9CEF}" srcOrd="6" destOrd="0" presId="urn:microsoft.com/office/officeart/2005/8/layout/pList1#8"/>
    <dgm:cxn modelId="{CA213F90-E483-4216-9AA7-6489ACB989E0}" type="presParOf" srcId="{D53C79EB-0B71-46DB-A361-FBA88A1F9CEF}" destId="{8783821B-07EE-47C2-A0F3-194EA0022B79}" srcOrd="0" destOrd="0" presId="urn:microsoft.com/office/officeart/2005/8/layout/pList1#8"/>
    <dgm:cxn modelId="{1A06EF9A-BF0C-4450-AA46-2D337DDF88CA}" type="presParOf" srcId="{D53C79EB-0B71-46DB-A361-FBA88A1F9CEF}" destId="{7236D9DB-C6A3-4E97-96BD-25622CA4E551}" srcOrd="1" destOrd="0" presId="urn:microsoft.com/office/officeart/2005/8/layout/pList1#8"/>
    <dgm:cxn modelId="{E6F2BF8E-5CDD-409E-8D0D-5C0FB4DE628E}" type="presParOf" srcId="{BE31EC13-226A-4C90-BDCD-CBFEBDC9B905}" destId="{9DCF82A3-8406-4758-9BEB-99D6762D9BFA}" srcOrd="7" destOrd="0" presId="urn:microsoft.com/office/officeart/2005/8/layout/pList1#8"/>
    <dgm:cxn modelId="{B92B7A53-376C-435F-A46E-21931E433C59}" type="presParOf" srcId="{BE31EC13-226A-4C90-BDCD-CBFEBDC9B905}" destId="{B1D362EA-750E-47EB-BB03-A9A9DF17FDAB}" srcOrd="8" destOrd="0" presId="urn:microsoft.com/office/officeart/2005/8/layout/pList1#8"/>
    <dgm:cxn modelId="{80556F62-058D-4D8B-BCA7-C065CDF81AE7}" type="presParOf" srcId="{B1D362EA-750E-47EB-BB03-A9A9DF17FDAB}" destId="{EA52E7B3-E09E-402F-B2B5-4E8408A5DEAF}" srcOrd="0" destOrd="0" presId="urn:microsoft.com/office/officeart/2005/8/layout/pList1#8"/>
    <dgm:cxn modelId="{B0E8AA7B-8118-4E75-BFF5-3550D0F40FA6}" type="presParOf" srcId="{B1D362EA-750E-47EB-BB03-A9A9DF17FDAB}" destId="{F18225BF-0EFA-4F78-8401-4480D770A2BE}" srcOrd="1" destOrd="0" presId="urn:microsoft.com/office/officeart/2005/8/layout/pList1#8"/>
    <dgm:cxn modelId="{621319F0-BB5F-41FA-A10A-A618888378D9}" type="presParOf" srcId="{BE31EC13-226A-4C90-BDCD-CBFEBDC9B905}" destId="{B6042F03-9320-417F-A965-1764B5BAEFA3}" srcOrd="9" destOrd="0" presId="urn:microsoft.com/office/officeart/2005/8/layout/pList1#8"/>
    <dgm:cxn modelId="{42FACD35-FBF8-4BB6-941F-3B1E31FD6738}" type="presParOf" srcId="{BE31EC13-226A-4C90-BDCD-CBFEBDC9B905}" destId="{FAB6CB74-588F-4A6E-9B66-8F97428FB86D}" srcOrd="10" destOrd="0" presId="urn:microsoft.com/office/officeart/2005/8/layout/pList1#8"/>
    <dgm:cxn modelId="{E1457D0C-B1F4-4125-8E33-2A1517C761DB}" type="presParOf" srcId="{FAB6CB74-588F-4A6E-9B66-8F97428FB86D}" destId="{FD5B68C8-CC74-4DCF-AB19-5D3568456154}" srcOrd="0" destOrd="0" presId="urn:microsoft.com/office/officeart/2005/8/layout/pList1#8"/>
    <dgm:cxn modelId="{F944A8A6-3799-4C34-8503-D508502815F3}" type="presParOf" srcId="{FAB6CB74-588F-4A6E-9B66-8F97428FB86D}" destId="{ECEFA422-AE72-4975-B439-84379562AFA0}" srcOrd="1" destOrd="0" presId="urn:microsoft.com/office/officeart/2005/8/layout/pList1#8"/>
    <dgm:cxn modelId="{AD4D217E-276B-430E-A678-220194FE3BD5}" type="presParOf" srcId="{BE31EC13-226A-4C90-BDCD-CBFEBDC9B905}" destId="{5D34B141-1ED3-4FDD-96CF-9C905F3946E2}" srcOrd="11" destOrd="0" presId="urn:microsoft.com/office/officeart/2005/8/layout/pList1#8"/>
    <dgm:cxn modelId="{67BF3C39-6A5F-4E37-92F5-E46315803E2E}" type="presParOf" srcId="{BE31EC13-226A-4C90-BDCD-CBFEBDC9B905}" destId="{2FA0102A-D0C8-4ECD-A7CE-1B1E9B682D3D}" srcOrd="12" destOrd="0" presId="urn:microsoft.com/office/officeart/2005/8/layout/pList1#8"/>
    <dgm:cxn modelId="{FC8A6FF1-3FFE-4052-8115-301673706B45}" type="presParOf" srcId="{2FA0102A-D0C8-4ECD-A7CE-1B1E9B682D3D}" destId="{49095E72-4E96-4389-B232-5F2A451D41C2}" srcOrd="0" destOrd="0" presId="urn:microsoft.com/office/officeart/2005/8/layout/pList1#8"/>
    <dgm:cxn modelId="{FD36301C-3660-487E-BA99-245F0248FB26}" type="presParOf" srcId="{2FA0102A-D0C8-4ECD-A7CE-1B1E9B682D3D}" destId="{A9F079A9-1CB5-417E-A48F-DFA9953451DB}" srcOrd="1" destOrd="0" presId="urn:microsoft.com/office/officeart/2005/8/layout/pList1#8"/>
    <dgm:cxn modelId="{06127582-DA71-40D3-9E65-38FFC861E427}" type="presParOf" srcId="{BE31EC13-226A-4C90-BDCD-CBFEBDC9B905}" destId="{621F8F92-24F8-4403-8B34-7149050CC493}" srcOrd="13" destOrd="0" presId="urn:microsoft.com/office/officeart/2005/8/layout/pList1#8"/>
    <dgm:cxn modelId="{13E5FAF7-F592-4ECA-B4E4-EBAABCD7191E}" type="presParOf" srcId="{BE31EC13-226A-4C90-BDCD-CBFEBDC9B905}" destId="{72D9FFC7-1F93-490A-9E37-95E63AA60897}" srcOrd="14" destOrd="0" presId="urn:microsoft.com/office/officeart/2005/8/layout/pList1#8"/>
    <dgm:cxn modelId="{D58F1931-8543-4AA4-955F-3FB718FA7FA1}" type="presParOf" srcId="{72D9FFC7-1F93-490A-9E37-95E63AA60897}" destId="{43498343-F7F0-4842-8E6A-DDA26FAD3935}" srcOrd="0" destOrd="0" presId="urn:microsoft.com/office/officeart/2005/8/layout/pList1#8"/>
    <dgm:cxn modelId="{3E252CC3-638B-43A7-9D77-A2C45075E915}" type="presParOf" srcId="{72D9FFC7-1F93-490A-9E37-95E63AA60897}" destId="{D85A74A3-EC26-4006-9B2A-FEFD84823931}" srcOrd="1" destOrd="0" presId="urn:microsoft.com/office/officeart/2005/8/layout/pList1#8"/>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2A6BED-4AFD-449F-B3A7-E676A089C95C}" type="doc">
      <dgm:prSet loTypeId="urn:microsoft.com/office/officeart/2005/8/layout/hierarchy6" loCatId="hierarchy" qsTypeId="urn:microsoft.com/office/officeart/2005/8/quickstyle/simple1" qsCatId="simple" csTypeId="urn:microsoft.com/office/officeart/2005/8/colors/colorful1#1" csCatId="colorful" phldr="1"/>
      <dgm:spPr/>
      <dgm:t>
        <a:bodyPr/>
        <a:lstStyle/>
        <a:p>
          <a:endParaRPr lang="en-US"/>
        </a:p>
      </dgm:t>
    </dgm:pt>
    <dgm:pt modelId="{130C0FDD-ED2B-4AA5-A202-BE53FE81E52E}">
      <dgm:prSet phldrT="[Text]"/>
      <dgm:spPr/>
      <dgm:t>
        <a:bodyPr/>
        <a:lstStyle/>
        <a:p>
          <a:r>
            <a:rPr lang="en-US" dirty="0" smtClean="0">
              <a:latin typeface="Franklin Gothic Medium Cond" panose="020B0606030402020204" pitchFamily="34" charset="0"/>
            </a:rPr>
            <a:t>Chairman</a:t>
          </a:r>
          <a:endParaRPr lang="en-US" dirty="0">
            <a:latin typeface="Franklin Gothic Medium Cond" panose="020B0606030402020204" pitchFamily="34" charset="0"/>
          </a:endParaRPr>
        </a:p>
      </dgm:t>
    </dgm:pt>
    <dgm:pt modelId="{138A861B-71EC-4C6B-8C69-5AC6216729CA}" type="parTrans" cxnId="{C9EEACD3-C7F8-42CA-896D-914E9714C8EC}">
      <dgm:prSet/>
      <dgm:spPr/>
      <dgm:t>
        <a:bodyPr/>
        <a:lstStyle/>
        <a:p>
          <a:endParaRPr lang="en-US"/>
        </a:p>
      </dgm:t>
    </dgm:pt>
    <dgm:pt modelId="{589333CB-B476-4CC6-A4FD-FFF58552C30E}" type="sibTrans" cxnId="{C9EEACD3-C7F8-42CA-896D-914E9714C8EC}">
      <dgm:prSet/>
      <dgm:spPr/>
      <dgm:t>
        <a:bodyPr/>
        <a:lstStyle/>
        <a:p>
          <a:endParaRPr lang="en-US"/>
        </a:p>
      </dgm:t>
    </dgm:pt>
    <dgm:pt modelId="{D5382C94-0809-4EA7-959D-1B525B3770CB}">
      <dgm:prSet phldrT="[Text]"/>
      <dgm:spPr/>
      <dgm:t>
        <a:bodyPr/>
        <a:lstStyle/>
        <a:p>
          <a:r>
            <a:rPr lang="en-US" dirty="0" smtClean="0">
              <a:latin typeface="Franklin Gothic Medium Cond" panose="020B0606030402020204" pitchFamily="34" charset="0"/>
            </a:rPr>
            <a:t>5 Fulltime</a:t>
          </a:r>
          <a:endParaRPr lang="en-US" dirty="0">
            <a:latin typeface="Franklin Gothic Medium Cond" panose="020B0606030402020204" pitchFamily="34" charset="0"/>
          </a:endParaRPr>
        </a:p>
      </dgm:t>
    </dgm:pt>
    <dgm:pt modelId="{274BBFC0-FB4E-4FF7-8537-7DDA95E64C83}" type="parTrans" cxnId="{B596C826-9031-45D9-AF35-D5891AF0703A}">
      <dgm:prSet/>
      <dgm:spPr/>
      <dgm:t>
        <a:bodyPr/>
        <a:lstStyle/>
        <a:p>
          <a:endParaRPr lang="en-US"/>
        </a:p>
      </dgm:t>
    </dgm:pt>
    <dgm:pt modelId="{13FD7236-23B5-499B-89D6-25EDCFE55EE7}" type="sibTrans" cxnId="{B596C826-9031-45D9-AF35-D5891AF0703A}">
      <dgm:prSet/>
      <dgm:spPr/>
      <dgm:t>
        <a:bodyPr/>
        <a:lstStyle/>
        <a:p>
          <a:endParaRPr lang="en-US"/>
        </a:p>
      </dgm:t>
    </dgm:pt>
    <dgm:pt modelId="{11AD0E71-989A-4105-91A2-FE305C8AF45E}">
      <dgm:prSet phldrT="[Text]"/>
      <dgm:spPr/>
      <dgm:t>
        <a:bodyPr/>
        <a:lstStyle/>
        <a:p>
          <a:r>
            <a:rPr lang="en-US" dirty="0" smtClean="0">
              <a:latin typeface="Franklin Gothic Medium Cond" panose="020B0606030402020204" pitchFamily="34" charset="0"/>
            </a:rPr>
            <a:t>4 </a:t>
          </a:r>
          <a:r>
            <a:rPr lang="en-US" dirty="0" err="1" smtClean="0">
              <a:latin typeface="Franklin Gothic Medium Cond" panose="020B0606030402020204" pitchFamily="34" charset="0"/>
            </a:rPr>
            <a:t>Parttime</a:t>
          </a:r>
          <a:endParaRPr lang="en-US" dirty="0">
            <a:latin typeface="Franklin Gothic Medium Cond" panose="020B0606030402020204" pitchFamily="34" charset="0"/>
          </a:endParaRPr>
        </a:p>
      </dgm:t>
    </dgm:pt>
    <dgm:pt modelId="{5710AF37-C93A-4596-9A59-4D9290E98A5B}" type="parTrans" cxnId="{304EF21A-D459-40EE-B508-53D332C0E7B2}">
      <dgm:prSet/>
      <dgm:spPr/>
      <dgm:t>
        <a:bodyPr/>
        <a:lstStyle/>
        <a:p>
          <a:endParaRPr lang="en-US"/>
        </a:p>
      </dgm:t>
    </dgm:pt>
    <dgm:pt modelId="{B47D755A-0A85-4F5A-872C-4463329CBA30}" type="sibTrans" cxnId="{304EF21A-D459-40EE-B508-53D332C0E7B2}">
      <dgm:prSet/>
      <dgm:spPr/>
      <dgm:t>
        <a:bodyPr/>
        <a:lstStyle/>
        <a:p>
          <a:endParaRPr lang="en-US"/>
        </a:p>
      </dgm:t>
    </dgm:pt>
    <dgm:pt modelId="{BCC30EA6-9F45-4402-862A-208FAD42ACE2}">
      <dgm:prSet phldrT="[Text]"/>
      <dgm:spPr/>
      <dgm:t>
        <a:bodyPr/>
        <a:lstStyle/>
        <a:p>
          <a:r>
            <a:rPr lang="en-US" dirty="0" smtClean="0">
              <a:latin typeface="Franklin Gothic Medium Cond" panose="020B0606030402020204" pitchFamily="34" charset="0"/>
            </a:rPr>
            <a:t>5 </a:t>
          </a:r>
          <a:r>
            <a:rPr lang="en-US" dirty="0" err="1" smtClean="0">
              <a:latin typeface="Franklin Gothic Medium Cond" panose="020B0606030402020204" pitchFamily="34" charset="0"/>
            </a:rPr>
            <a:t>yr</a:t>
          </a:r>
          <a:r>
            <a:rPr lang="en-US" dirty="0" smtClean="0">
              <a:latin typeface="Franklin Gothic Medium Cond" panose="020B0606030402020204" pitchFamily="34" charset="0"/>
            </a:rPr>
            <a:t> / 62 age</a:t>
          </a:r>
          <a:endParaRPr lang="en-US" dirty="0">
            <a:latin typeface="Franklin Gothic Medium Cond" panose="020B0606030402020204" pitchFamily="34" charset="0"/>
          </a:endParaRPr>
        </a:p>
      </dgm:t>
    </dgm:pt>
    <dgm:pt modelId="{D2E9FA4E-F7A0-41FF-AB7C-7C7B4987EDC7}" type="sibTrans" cxnId="{EF123950-15EA-4000-8851-3B3469BBC868}">
      <dgm:prSet/>
      <dgm:spPr/>
      <dgm:t>
        <a:bodyPr/>
        <a:lstStyle/>
        <a:p>
          <a:endParaRPr lang="en-US"/>
        </a:p>
      </dgm:t>
    </dgm:pt>
    <dgm:pt modelId="{79B7E938-B7FC-4559-AE55-FD4FDF50896C}" type="parTrans" cxnId="{EF123950-15EA-4000-8851-3B3469BBC868}">
      <dgm:prSet/>
      <dgm:spPr/>
      <dgm:t>
        <a:bodyPr/>
        <a:lstStyle/>
        <a:p>
          <a:endParaRPr lang="en-US"/>
        </a:p>
      </dgm:t>
    </dgm:pt>
    <dgm:pt modelId="{DEA7CF26-5C0D-4B4E-92AF-88E41D09C421}">
      <dgm:prSet phldrT="[Text]"/>
      <dgm:spPr/>
      <dgm:t>
        <a:bodyPr/>
        <a:lstStyle/>
        <a:p>
          <a:r>
            <a:rPr lang="en-US" dirty="0" smtClean="0">
              <a:latin typeface="Franklin Gothic Medium Cond" panose="020B0606030402020204" pitchFamily="34" charset="0"/>
            </a:rPr>
            <a:t>5 </a:t>
          </a:r>
          <a:r>
            <a:rPr lang="en-US" dirty="0" err="1" smtClean="0">
              <a:latin typeface="Franklin Gothic Medium Cond" panose="020B0606030402020204" pitchFamily="34" charset="0"/>
            </a:rPr>
            <a:t>yr</a:t>
          </a:r>
          <a:r>
            <a:rPr lang="en-US" dirty="0" smtClean="0">
              <a:latin typeface="Franklin Gothic Medium Cond" panose="020B0606030402020204" pitchFamily="34" charset="0"/>
            </a:rPr>
            <a:t> / 65 age</a:t>
          </a:r>
          <a:endParaRPr lang="en-US" dirty="0">
            <a:latin typeface="Franklin Gothic Medium Cond" panose="020B0606030402020204" pitchFamily="34" charset="0"/>
          </a:endParaRPr>
        </a:p>
      </dgm:t>
    </dgm:pt>
    <dgm:pt modelId="{37FAC674-3D59-481E-9571-4298E8886676}" type="sibTrans" cxnId="{CCB0E839-39AA-47A5-9515-F6C111D89D85}">
      <dgm:prSet/>
      <dgm:spPr/>
      <dgm:t>
        <a:bodyPr/>
        <a:lstStyle/>
        <a:p>
          <a:endParaRPr lang="en-US"/>
        </a:p>
      </dgm:t>
    </dgm:pt>
    <dgm:pt modelId="{C12F1F31-29C0-47C3-A610-800052112AF9}" type="parTrans" cxnId="{CCB0E839-39AA-47A5-9515-F6C111D89D85}">
      <dgm:prSet/>
      <dgm:spPr/>
      <dgm:t>
        <a:bodyPr/>
        <a:lstStyle/>
        <a:p>
          <a:endParaRPr lang="en-US"/>
        </a:p>
      </dgm:t>
    </dgm:pt>
    <dgm:pt modelId="{8A6E09B1-DCF4-44D8-96F2-54B4674F34D7}" type="pres">
      <dgm:prSet presAssocID="{752A6BED-4AFD-449F-B3A7-E676A089C95C}" presName="mainComposite" presStyleCnt="0">
        <dgm:presLayoutVars>
          <dgm:chPref val="1"/>
          <dgm:dir/>
          <dgm:animOne val="branch"/>
          <dgm:animLvl val="lvl"/>
          <dgm:resizeHandles val="exact"/>
        </dgm:presLayoutVars>
      </dgm:prSet>
      <dgm:spPr/>
      <dgm:t>
        <a:bodyPr/>
        <a:lstStyle/>
        <a:p>
          <a:endParaRPr lang="en-US"/>
        </a:p>
      </dgm:t>
    </dgm:pt>
    <dgm:pt modelId="{437D5806-F754-4167-AE2B-515BC9104A3D}" type="pres">
      <dgm:prSet presAssocID="{752A6BED-4AFD-449F-B3A7-E676A089C95C}" presName="hierFlow" presStyleCnt="0"/>
      <dgm:spPr/>
    </dgm:pt>
    <dgm:pt modelId="{B4AE03ED-7D01-47D1-BB40-F98E1D694646}" type="pres">
      <dgm:prSet presAssocID="{752A6BED-4AFD-449F-B3A7-E676A089C95C}" presName="firstBuf" presStyleCnt="0"/>
      <dgm:spPr/>
    </dgm:pt>
    <dgm:pt modelId="{F952720D-D075-4512-AE87-19CAB87032AE}" type="pres">
      <dgm:prSet presAssocID="{752A6BED-4AFD-449F-B3A7-E676A089C95C}" presName="hierChild1" presStyleCnt="0">
        <dgm:presLayoutVars>
          <dgm:chPref val="1"/>
          <dgm:animOne val="branch"/>
          <dgm:animLvl val="lvl"/>
        </dgm:presLayoutVars>
      </dgm:prSet>
      <dgm:spPr/>
    </dgm:pt>
    <dgm:pt modelId="{0EDEC8E0-89D7-4DD8-9EC1-C7909AA7FD9F}" type="pres">
      <dgm:prSet presAssocID="{130C0FDD-ED2B-4AA5-A202-BE53FE81E52E}" presName="Name14" presStyleCnt="0"/>
      <dgm:spPr/>
    </dgm:pt>
    <dgm:pt modelId="{E8F57D5D-46F5-4E52-93CB-18C48605DDB0}" type="pres">
      <dgm:prSet presAssocID="{130C0FDD-ED2B-4AA5-A202-BE53FE81E52E}" presName="level1Shape" presStyleLbl="node0" presStyleIdx="0" presStyleCnt="1">
        <dgm:presLayoutVars>
          <dgm:chPref val="3"/>
        </dgm:presLayoutVars>
      </dgm:prSet>
      <dgm:spPr/>
      <dgm:t>
        <a:bodyPr/>
        <a:lstStyle/>
        <a:p>
          <a:endParaRPr lang="en-US"/>
        </a:p>
      </dgm:t>
    </dgm:pt>
    <dgm:pt modelId="{6AFDE89B-229C-4418-8668-9536E25D5B97}" type="pres">
      <dgm:prSet presAssocID="{130C0FDD-ED2B-4AA5-A202-BE53FE81E52E}" presName="hierChild2" presStyleCnt="0"/>
      <dgm:spPr/>
    </dgm:pt>
    <dgm:pt modelId="{B53D1F43-305F-4BC9-A835-F6113A599ECB}" type="pres">
      <dgm:prSet presAssocID="{274BBFC0-FB4E-4FF7-8537-7DDA95E64C83}" presName="Name19" presStyleLbl="parChTrans1D2" presStyleIdx="0" presStyleCnt="2"/>
      <dgm:spPr/>
      <dgm:t>
        <a:bodyPr/>
        <a:lstStyle/>
        <a:p>
          <a:endParaRPr lang="en-US"/>
        </a:p>
      </dgm:t>
    </dgm:pt>
    <dgm:pt modelId="{2FE1853E-DD1C-4DEF-9AC9-DD42FF5A4B22}" type="pres">
      <dgm:prSet presAssocID="{D5382C94-0809-4EA7-959D-1B525B3770CB}" presName="Name21" presStyleCnt="0"/>
      <dgm:spPr/>
    </dgm:pt>
    <dgm:pt modelId="{C556EDAD-B69E-4450-BA51-1DB2A454FB0F}" type="pres">
      <dgm:prSet presAssocID="{D5382C94-0809-4EA7-959D-1B525B3770CB}" presName="level2Shape" presStyleLbl="node2" presStyleIdx="0" presStyleCnt="2"/>
      <dgm:spPr/>
      <dgm:t>
        <a:bodyPr/>
        <a:lstStyle/>
        <a:p>
          <a:endParaRPr lang="en-US"/>
        </a:p>
      </dgm:t>
    </dgm:pt>
    <dgm:pt modelId="{A138C05A-AF01-4E74-9561-2CE2810CBF19}" type="pres">
      <dgm:prSet presAssocID="{D5382C94-0809-4EA7-959D-1B525B3770CB}" presName="hierChild3" presStyleCnt="0"/>
      <dgm:spPr/>
    </dgm:pt>
    <dgm:pt modelId="{E8665243-714C-46B4-AF57-9A740C7D3C98}" type="pres">
      <dgm:prSet presAssocID="{5710AF37-C93A-4596-9A59-4D9290E98A5B}" presName="Name19" presStyleLbl="parChTrans1D2" presStyleIdx="1" presStyleCnt="2"/>
      <dgm:spPr/>
      <dgm:t>
        <a:bodyPr/>
        <a:lstStyle/>
        <a:p>
          <a:endParaRPr lang="en-US"/>
        </a:p>
      </dgm:t>
    </dgm:pt>
    <dgm:pt modelId="{27BC6E7B-B8B9-426A-9D4B-804A3B8432F0}" type="pres">
      <dgm:prSet presAssocID="{11AD0E71-989A-4105-91A2-FE305C8AF45E}" presName="Name21" presStyleCnt="0"/>
      <dgm:spPr/>
    </dgm:pt>
    <dgm:pt modelId="{53C2868E-4946-4B5A-B6F7-B1DE5155D6F6}" type="pres">
      <dgm:prSet presAssocID="{11AD0E71-989A-4105-91A2-FE305C8AF45E}" presName="level2Shape" presStyleLbl="node2" presStyleIdx="1" presStyleCnt="2"/>
      <dgm:spPr/>
      <dgm:t>
        <a:bodyPr/>
        <a:lstStyle/>
        <a:p>
          <a:endParaRPr lang="en-US"/>
        </a:p>
      </dgm:t>
    </dgm:pt>
    <dgm:pt modelId="{7A228982-2DFC-4EEA-A9BA-99956C4FFB91}" type="pres">
      <dgm:prSet presAssocID="{11AD0E71-989A-4105-91A2-FE305C8AF45E}" presName="hierChild3" presStyleCnt="0"/>
      <dgm:spPr/>
    </dgm:pt>
    <dgm:pt modelId="{53EDA62A-912F-4E04-87C8-977F1FF24F26}" type="pres">
      <dgm:prSet presAssocID="{752A6BED-4AFD-449F-B3A7-E676A089C95C}" presName="bgShapesFlow" presStyleCnt="0"/>
      <dgm:spPr/>
    </dgm:pt>
    <dgm:pt modelId="{24408EC0-F246-4EEC-B60C-38FA6F298AE4}" type="pres">
      <dgm:prSet presAssocID="{DEA7CF26-5C0D-4B4E-92AF-88E41D09C421}" presName="rectComp" presStyleCnt="0"/>
      <dgm:spPr/>
    </dgm:pt>
    <dgm:pt modelId="{995EAD34-FE1C-4640-BBC0-5064207C9CF4}" type="pres">
      <dgm:prSet presAssocID="{DEA7CF26-5C0D-4B4E-92AF-88E41D09C421}" presName="bgRect" presStyleLbl="bgShp" presStyleIdx="0" presStyleCnt="2"/>
      <dgm:spPr/>
      <dgm:t>
        <a:bodyPr/>
        <a:lstStyle/>
        <a:p>
          <a:endParaRPr lang="en-US"/>
        </a:p>
      </dgm:t>
    </dgm:pt>
    <dgm:pt modelId="{4C079A1F-9F8B-4977-8745-A7633C3799D4}" type="pres">
      <dgm:prSet presAssocID="{DEA7CF26-5C0D-4B4E-92AF-88E41D09C421}" presName="bgRectTx" presStyleLbl="bgShp" presStyleIdx="0" presStyleCnt="2">
        <dgm:presLayoutVars>
          <dgm:bulletEnabled val="1"/>
        </dgm:presLayoutVars>
      </dgm:prSet>
      <dgm:spPr/>
      <dgm:t>
        <a:bodyPr/>
        <a:lstStyle/>
        <a:p>
          <a:endParaRPr lang="en-US"/>
        </a:p>
      </dgm:t>
    </dgm:pt>
    <dgm:pt modelId="{6DCA9A3D-CBBA-4BE5-89D1-C09C74183CD3}" type="pres">
      <dgm:prSet presAssocID="{DEA7CF26-5C0D-4B4E-92AF-88E41D09C421}" presName="spComp" presStyleCnt="0"/>
      <dgm:spPr/>
    </dgm:pt>
    <dgm:pt modelId="{86F52614-208C-46A4-988D-8252CC27FB45}" type="pres">
      <dgm:prSet presAssocID="{DEA7CF26-5C0D-4B4E-92AF-88E41D09C421}" presName="vSp" presStyleCnt="0"/>
      <dgm:spPr/>
    </dgm:pt>
    <dgm:pt modelId="{1E5D91F0-0EB4-4741-940A-6D4E197914C6}" type="pres">
      <dgm:prSet presAssocID="{BCC30EA6-9F45-4402-862A-208FAD42ACE2}" presName="rectComp" presStyleCnt="0"/>
      <dgm:spPr/>
    </dgm:pt>
    <dgm:pt modelId="{035E0B6F-695D-4BEB-AD5B-07E9792A35C1}" type="pres">
      <dgm:prSet presAssocID="{BCC30EA6-9F45-4402-862A-208FAD42ACE2}" presName="bgRect" presStyleLbl="bgShp" presStyleIdx="1" presStyleCnt="2"/>
      <dgm:spPr/>
      <dgm:t>
        <a:bodyPr/>
        <a:lstStyle/>
        <a:p>
          <a:endParaRPr lang="en-US"/>
        </a:p>
      </dgm:t>
    </dgm:pt>
    <dgm:pt modelId="{09C3A0A0-93E0-452F-ACFB-6D51F27D7DB0}" type="pres">
      <dgm:prSet presAssocID="{BCC30EA6-9F45-4402-862A-208FAD42ACE2}" presName="bgRectTx" presStyleLbl="bgShp" presStyleIdx="1" presStyleCnt="2">
        <dgm:presLayoutVars>
          <dgm:bulletEnabled val="1"/>
        </dgm:presLayoutVars>
      </dgm:prSet>
      <dgm:spPr/>
      <dgm:t>
        <a:bodyPr/>
        <a:lstStyle/>
        <a:p>
          <a:endParaRPr lang="en-US"/>
        </a:p>
      </dgm:t>
    </dgm:pt>
  </dgm:ptLst>
  <dgm:cxnLst>
    <dgm:cxn modelId="{95FDB16B-AFA9-43DC-BB56-AC7CDFBB537B}" type="presOf" srcId="{BCC30EA6-9F45-4402-862A-208FAD42ACE2}" destId="{035E0B6F-695D-4BEB-AD5B-07E9792A35C1}" srcOrd="0" destOrd="0" presId="urn:microsoft.com/office/officeart/2005/8/layout/hierarchy6"/>
    <dgm:cxn modelId="{EF123950-15EA-4000-8851-3B3469BBC868}" srcId="{752A6BED-4AFD-449F-B3A7-E676A089C95C}" destId="{BCC30EA6-9F45-4402-862A-208FAD42ACE2}" srcOrd="2" destOrd="0" parTransId="{79B7E938-B7FC-4559-AE55-FD4FDF50896C}" sibTransId="{D2E9FA4E-F7A0-41FF-AB7C-7C7B4987EDC7}"/>
    <dgm:cxn modelId="{C9EEACD3-C7F8-42CA-896D-914E9714C8EC}" srcId="{752A6BED-4AFD-449F-B3A7-E676A089C95C}" destId="{130C0FDD-ED2B-4AA5-A202-BE53FE81E52E}" srcOrd="0" destOrd="0" parTransId="{138A861B-71EC-4C6B-8C69-5AC6216729CA}" sibTransId="{589333CB-B476-4CC6-A4FD-FFF58552C30E}"/>
    <dgm:cxn modelId="{7B652B33-4B24-4D1F-B73B-048DD2C01BDC}" type="presOf" srcId="{130C0FDD-ED2B-4AA5-A202-BE53FE81E52E}" destId="{E8F57D5D-46F5-4E52-93CB-18C48605DDB0}" srcOrd="0" destOrd="0" presId="urn:microsoft.com/office/officeart/2005/8/layout/hierarchy6"/>
    <dgm:cxn modelId="{19E88740-F025-4532-B41A-7AF6346CFD30}" type="presOf" srcId="{11AD0E71-989A-4105-91A2-FE305C8AF45E}" destId="{53C2868E-4946-4B5A-B6F7-B1DE5155D6F6}" srcOrd="0" destOrd="0" presId="urn:microsoft.com/office/officeart/2005/8/layout/hierarchy6"/>
    <dgm:cxn modelId="{3EC7673A-00C7-4E75-9D01-B8AF839AD0ED}" type="presOf" srcId="{DEA7CF26-5C0D-4B4E-92AF-88E41D09C421}" destId="{4C079A1F-9F8B-4977-8745-A7633C3799D4}" srcOrd="1" destOrd="0" presId="urn:microsoft.com/office/officeart/2005/8/layout/hierarchy6"/>
    <dgm:cxn modelId="{B596C826-9031-45D9-AF35-D5891AF0703A}" srcId="{130C0FDD-ED2B-4AA5-A202-BE53FE81E52E}" destId="{D5382C94-0809-4EA7-959D-1B525B3770CB}" srcOrd="0" destOrd="0" parTransId="{274BBFC0-FB4E-4FF7-8537-7DDA95E64C83}" sibTransId="{13FD7236-23B5-499B-89D6-25EDCFE55EE7}"/>
    <dgm:cxn modelId="{000FB25B-2531-4FE4-9230-3AD9381ADE26}" type="presOf" srcId="{5710AF37-C93A-4596-9A59-4D9290E98A5B}" destId="{E8665243-714C-46B4-AF57-9A740C7D3C98}" srcOrd="0" destOrd="0" presId="urn:microsoft.com/office/officeart/2005/8/layout/hierarchy6"/>
    <dgm:cxn modelId="{2D06870B-E3B0-4F6D-9CBB-7A704A2A504A}" type="presOf" srcId="{DEA7CF26-5C0D-4B4E-92AF-88E41D09C421}" destId="{995EAD34-FE1C-4640-BBC0-5064207C9CF4}" srcOrd="0" destOrd="0" presId="urn:microsoft.com/office/officeart/2005/8/layout/hierarchy6"/>
    <dgm:cxn modelId="{304EF21A-D459-40EE-B508-53D332C0E7B2}" srcId="{130C0FDD-ED2B-4AA5-A202-BE53FE81E52E}" destId="{11AD0E71-989A-4105-91A2-FE305C8AF45E}" srcOrd="1" destOrd="0" parTransId="{5710AF37-C93A-4596-9A59-4D9290E98A5B}" sibTransId="{B47D755A-0A85-4F5A-872C-4463329CBA30}"/>
    <dgm:cxn modelId="{BFD76AA1-05FD-461E-B6FC-813E42C13F45}" type="presOf" srcId="{BCC30EA6-9F45-4402-862A-208FAD42ACE2}" destId="{09C3A0A0-93E0-452F-ACFB-6D51F27D7DB0}" srcOrd="1" destOrd="0" presId="urn:microsoft.com/office/officeart/2005/8/layout/hierarchy6"/>
    <dgm:cxn modelId="{CCB0E839-39AA-47A5-9515-F6C111D89D85}" srcId="{752A6BED-4AFD-449F-B3A7-E676A089C95C}" destId="{DEA7CF26-5C0D-4B4E-92AF-88E41D09C421}" srcOrd="1" destOrd="0" parTransId="{C12F1F31-29C0-47C3-A610-800052112AF9}" sibTransId="{37FAC674-3D59-481E-9571-4298E8886676}"/>
    <dgm:cxn modelId="{E631BD66-493D-454A-9027-EC8E53B215A3}" type="presOf" srcId="{752A6BED-4AFD-449F-B3A7-E676A089C95C}" destId="{8A6E09B1-DCF4-44D8-96F2-54B4674F34D7}" srcOrd="0" destOrd="0" presId="urn:microsoft.com/office/officeart/2005/8/layout/hierarchy6"/>
    <dgm:cxn modelId="{EAD7C223-E7BF-4A5B-A7E5-DD944DB2E0DE}" type="presOf" srcId="{D5382C94-0809-4EA7-959D-1B525B3770CB}" destId="{C556EDAD-B69E-4450-BA51-1DB2A454FB0F}" srcOrd="0" destOrd="0" presId="urn:microsoft.com/office/officeart/2005/8/layout/hierarchy6"/>
    <dgm:cxn modelId="{B365D149-2F80-4F56-8356-D1E4AC133306}" type="presOf" srcId="{274BBFC0-FB4E-4FF7-8537-7DDA95E64C83}" destId="{B53D1F43-305F-4BC9-A835-F6113A599ECB}" srcOrd="0" destOrd="0" presId="urn:microsoft.com/office/officeart/2005/8/layout/hierarchy6"/>
    <dgm:cxn modelId="{A77B12A5-0E65-4401-A5C9-DB76FE69E1A2}" type="presParOf" srcId="{8A6E09B1-DCF4-44D8-96F2-54B4674F34D7}" destId="{437D5806-F754-4167-AE2B-515BC9104A3D}" srcOrd="0" destOrd="0" presId="urn:microsoft.com/office/officeart/2005/8/layout/hierarchy6"/>
    <dgm:cxn modelId="{01C445B1-C439-4607-B1D9-CE302889BD4C}" type="presParOf" srcId="{437D5806-F754-4167-AE2B-515BC9104A3D}" destId="{B4AE03ED-7D01-47D1-BB40-F98E1D694646}" srcOrd="0" destOrd="0" presId="urn:microsoft.com/office/officeart/2005/8/layout/hierarchy6"/>
    <dgm:cxn modelId="{A5A2D772-6249-4200-9A12-C38FEB1217B1}" type="presParOf" srcId="{437D5806-F754-4167-AE2B-515BC9104A3D}" destId="{F952720D-D075-4512-AE87-19CAB87032AE}" srcOrd="1" destOrd="0" presId="urn:microsoft.com/office/officeart/2005/8/layout/hierarchy6"/>
    <dgm:cxn modelId="{D5B46515-182C-4315-98E3-94F5F2476284}" type="presParOf" srcId="{F952720D-D075-4512-AE87-19CAB87032AE}" destId="{0EDEC8E0-89D7-4DD8-9EC1-C7909AA7FD9F}" srcOrd="0" destOrd="0" presId="urn:microsoft.com/office/officeart/2005/8/layout/hierarchy6"/>
    <dgm:cxn modelId="{FA437CF3-3BD1-412D-80D6-37274780512C}" type="presParOf" srcId="{0EDEC8E0-89D7-4DD8-9EC1-C7909AA7FD9F}" destId="{E8F57D5D-46F5-4E52-93CB-18C48605DDB0}" srcOrd="0" destOrd="0" presId="urn:microsoft.com/office/officeart/2005/8/layout/hierarchy6"/>
    <dgm:cxn modelId="{703641B2-79C7-4A56-A1AE-667EFA4347EF}" type="presParOf" srcId="{0EDEC8E0-89D7-4DD8-9EC1-C7909AA7FD9F}" destId="{6AFDE89B-229C-4418-8668-9536E25D5B97}" srcOrd="1" destOrd="0" presId="urn:microsoft.com/office/officeart/2005/8/layout/hierarchy6"/>
    <dgm:cxn modelId="{977F4C9E-6C3C-42C8-9E8E-2A1F38234556}" type="presParOf" srcId="{6AFDE89B-229C-4418-8668-9536E25D5B97}" destId="{B53D1F43-305F-4BC9-A835-F6113A599ECB}" srcOrd="0" destOrd="0" presId="urn:microsoft.com/office/officeart/2005/8/layout/hierarchy6"/>
    <dgm:cxn modelId="{DE7D5E13-E8BE-49EB-BBBA-498FAAA48E30}" type="presParOf" srcId="{6AFDE89B-229C-4418-8668-9536E25D5B97}" destId="{2FE1853E-DD1C-4DEF-9AC9-DD42FF5A4B22}" srcOrd="1" destOrd="0" presId="urn:microsoft.com/office/officeart/2005/8/layout/hierarchy6"/>
    <dgm:cxn modelId="{49F7549F-150C-404F-9852-3A92496CF61B}" type="presParOf" srcId="{2FE1853E-DD1C-4DEF-9AC9-DD42FF5A4B22}" destId="{C556EDAD-B69E-4450-BA51-1DB2A454FB0F}" srcOrd="0" destOrd="0" presId="urn:microsoft.com/office/officeart/2005/8/layout/hierarchy6"/>
    <dgm:cxn modelId="{CFFE65BE-92A0-4FE7-B229-7E906A1EB54C}" type="presParOf" srcId="{2FE1853E-DD1C-4DEF-9AC9-DD42FF5A4B22}" destId="{A138C05A-AF01-4E74-9561-2CE2810CBF19}" srcOrd="1" destOrd="0" presId="urn:microsoft.com/office/officeart/2005/8/layout/hierarchy6"/>
    <dgm:cxn modelId="{0470422C-6E86-4314-859D-04D8948DE20A}" type="presParOf" srcId="{6AFDE89B-229C-4418-8668-9536E25D5B97}" destId="{E8665243-714C-46B4-AF57-9A740C7D3C98}" srcOrd="2" destOrd="0" presId="urn:microsoft.com/office/officeart/2005/8/layout/hierarchy6"/>
    <dgm:cxn modelId="{1F9FDC02-5859-4BA2-A8CD-3EC0072F62DF}" type="presParOf" srcId="{6AFDE89B-229C-4418-8668-9536E25D5B97}" destId="{27BC6E7B-B8B9-426A-9D4B-804A3B8432F0}" srcOrd="3" destOrd="0" presId="urn:microsoft.com/office/officeart/2005/8/layout/hierarchy6"/>
    <dgm:cxn modelId="{5D892D1A-CBBA-4F5D-BEB6-C4CDDBAF4104}" type="presParOf" srcId="{27BC6E7B-B8B9-426A-9D4B-804A3B8432F0}" destId="{53C2868E-4946-4B5A-B6F7-B1DE5155D6F6}" srcOrd="0" destOrd="0" presId="urn:microsoft.com/office/officeart/2005/8/layout/hierarchy6"/>
    <dgm:cxn modelId="{BF56C269-656D-4E59-8189-BC1B9895829A}" type="presParOf" srcId="{27BC6E7B-B8B9-426A-9D4B-804A3B8432F0}" destId="{7A228982-2DFC-4EEA-A9BA-99956C4FFB91}" srcOrd="1" destOrd="0" presId="urn:microsoft.com/office/officeart/2005/8/layout/hierarchy6"/>
    <dgm:cxn modelId="{DDBD6637-3C7D-4A69-8AD2-AAF8E9A1531D}" type="presParOf" srcId="{8A6E09B1-DCF4-44D8-96F2-54B4674F34D7}" destId="{53EDA62A-912F-4E04-87C8-977F1FF24F26}" srcOrd="1" destOrd="0" presId="urn:microsoft.com/office/officeart/2005/8/layout/hierarchy6"/>
    <dgm:cxn modelId="{70B94064-83BE-487F-A2DD-1BE3CF7A3E68}" type="presParOf" srcId="{53EDA62A-912F-4E04-87C8-977F1FF24F26}" destId="{24408EC0-F246-4EEC-B60C-38FA6F298AE4}" srcOrd="0" destOrd="0" presId="urn:microsoft.com/office/officeart/2005/8/layout/hierarchy6"/>
    <dgm:cxn modelId="{D11334CE-BBFC-4FC3-98D4-7A53A8C6CBE0}" type="presParOf" srcId="{24408EC0-F246-4EEC-B60C-38FA6F298AE4}" destId="{995EAD34-FE1C-4640-BBC0-5064207C9CF4}" srcOrd="0" destOrd="0" presId="urn:microsoft.com/office/officeart/2005/8/layout/hierarchy6"/>
    <dgm:cxn modelId="{B41A32CB-89FE-42BF-AFFB-ED4AC83A885F}" type="presParOf" srcId="{24408EC0-F246-4EEC-B60C-38FA6F298AE4}" destId="{4C079A1F-9F8B-4977-8745-A7633C3799D4}" srcOrd="1" destOrd="0" presId="urn:microsoft.com/office/officeart/2005/8/layout/hierarchy6"/>
    <dgm:cxn modelId="{23EA9D12-7028-4721-A297-0591C5918891}" type="presParOf" srcId="{53EDA62A-912F-4E04-87C8-977F1FF24F26}" destId="{6DCA9A3D-CBBA-4BE5-89D1-C09C74183CD3}" srcOrd="1" destOrd="0" presId="urn:microsoft.com/office/officeart/2005/8/layout/hierarchy6"/>
    <dgm:cxn modelId="{4B84A37F-53FC-43A4-9530-72FF22D4D025}" type="presParOf" srcId="{6DCA9A3D-CBBA-4BE5-89D1-C09C74183CD3}" destId="{86F52614-208C-46A4-988D-8252CC27FB45}" srcOrd="0" destOrd="0" presId="urn:microsoft.com/office/officeart/2005/8/layout/hierarchy6"/>
    <dgm:cxn modelId="{A2D996D3-4C2C-46F4-A412-33B8E97FC509}" type="presParOf" srcId="{53EDA62A-912F-4E04-87C8-977F1FF24F26}" destId="{1E5D91F0-0EB4-4741-940A-6D4E197914C6}" srcOrd="2" destOrd="0" presId="urn:microsoft.com/office/officeart/2005/8/layout/hierarchy6"/>
    <dgm:cxn modelId="{D0506B68-B69B-419E-94CC-01C04F42A98D}" type="presParOf" srcId="{1E5D91F0-0EB4-4741-940A-6D4E197914C6}" destId="{035E0B6F-695D-4BEB-AD5B-07E9792A35C1}" srcOrd="0" destOrd="0" presId="urn:microsoft.com/office/officeart/2005/8/layout/hierarchy6"/>
    <dgm:cxn modelId="{7EA0AEDA-30AF-4A69-BEC6-BA87FD48ABA2}" type="presParOf" srcId="{1E5D91F0-0EB4-4741-940A-6D4E197914C6}" destId="{09C3A0A0-93E0-452F-ACFB-6D51F27D7DB0}" srcOrd="1" destOrd="0" presId="urn:microsoft.com/office/officeart/2005/8/layout/hierarchy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F9B4A4-F70D-43F5-9A78-0F8DAEBA6670}" type="doc">
      <dgm:prSet loTypeId="urn:microsoft.com/office/officeart/2005/8/layout/hList1" loCatId="list" qsTypeId="urn:microsoft.com/office/officeart/2005/8/quickstyle/3d6" qsCatId="3D" csTypeId="urn:microsoft.com/office/officeart/2005/8/colors/colorful2" csCatId="colorful" phldr="1"/>
      <dgm:spPr/>
      <dgm:t>
        <a:bodyPr/>
        <a:lstStyle/>
        <a:p>
          <a:endParaRPr lang="en-US"/>
        </a:p>
      </dgm:t>
    </dgm:pt>
    <dgm:pt modelId="{D0B5C6E1-2373-476F-9F57-4F06EC994389}">
      <dgm:prSet phldrT="[Text]"/>
      <dgm:spPr/>
      <dgm:t>
        <a:bodyPr/>
        <a:lstStyle/>
        <a:p>
          <a:r>
            <a:rPr lang="en-US" dirty="0" smtClean="0">
              <a:latin typeface="Franklin Gothic Medium Cond" panose="020B0606030402020204" pitchFamily="34" charset="0"/>
            </a:rPr>
            <a:t>Bank</a:t>
          </a:r>
          <a:endParaRPr lang="en-US" dirty="0">
            <a:latin typeface="Franklin Gothic Medium Cond" panose="020B0606030402020204" pitchFamily="34" charset="0"/>
          </a:endParaRPr>
        </a:p>
      </dgm:t>
    </dgm:pt>
    <dgm:pt modelId="{F1EFC935-E7B7-4143-99BC-D791A39F257D}" type="parTrans" cxnId="{8CCA7F14-7B85-4E4D-A0A0-0900377A2530}">
      <dgm:prSet/>
      <dgm:spPr/>
      <dgm:t>
        <a:bodyPr/>
        <a:lstStyle/>
        <a:p>
          <a:endParaRPr lang="en-US"/>
        </a:p>
      </dgm:t>
    </dgm:pt>
    <dgm:pt modelId="{61CDB76F-BF8B-4738-8E69-C074C6AA557F}" type="sibTrans" cxnId="{8CCA7F14-7B85-4E4D-A0A0-0900377A2530}">
      <dgm:prSet/>
      <dgm:spPr/>
      <dgm:t>
        <a:bodyPr/>
        <a:lstStyle/>
        <a:p>
          <a:endParaRPr lang="en-US"/>
        </a:p>
      </dgm:t>
    </dgm:pt>
    <dgm:pt modelId="{F90F278F-4611-4518-A7BC-B5D0EF416276}">
      <dgm:prSet phldrT="[Text]"/>
      <dgm:spPr/>
      <dgm:t>
        <a:bodyPr/>
        <a:lstStyle/>
        <a:p>
          <a:r>
            <a:rPr lang="en-US" sz="4600" dirty="0" smtClean="0">
              <a:latin typeface="Franklin Gothic Medium Cond" panose="020B0606030402020204" pitchFamily="34" charset="0"/>
            </a:rPr>
            <a:t>CRR</a:t>
          </a:r>
          <a:endParaRPr lang="en-US" sz="4600" dirty="0">
            <a:latin typeface="Franklin Gothic Medium Cond" panose="020B0606030402020204" pitchFamily="34" charset="0"/>
          </a:endParaRPr>
        </a:p>
      </dgm:t>
    </dgm:pt>
    <dgm:pt modelId="{195BC702-9382-49FE-A459-C9F4A185E135}" type="parTrans" cxnId="{BA820EAC-38C2-4544-953E-3E51E5789D07}">
      <dgm:prSet/>
      <dgm:spPr/>
      <dgm:t>
        <a:bodyPr/>
        <a:lstStyle/>
        <a:p>
          <a:endParaRPr lang="en-US"/>
        </a:p>
      </dgm:t>
    </dgm:pt>
    <dgm:pt modelId="{A8085046-897F-4C80-868F-C305275A0FA3}" type="sibTrans" cxnId="{BA820EAC-38C2-4544-953E-3E51E5789D07}">
      <dgm:prSet/>
      <dgm:spPr/>
      <dgm:t>
        <a:bodyPr/>
        <a:lstStyle/>
        <a:p>
          <a:endParaRPr lang="en-US"/>
        </a:p>
      </dgm:t>
    </dgm:pt>
    <dgm:pt modelId="{F4CCF26B-AF40-4B90-913E-1CF2A55F3737}">
      <dgm:prSet phldrT="[Text]" custT="1"/>
      <dgm:spPr/>
      <dgm:t>
        <a:bodyPr/>
        <a:lstStyle/>
        <a:p>
          <a:r>
            <a:rPr lang="en-US" sz="4600" dirty="0" smtClean="0">
              <a:latin typeface="Franklin Gothic Medium Cond" panose="020B0606030402020204" pitchFamily="34" charset="0"/>
            </a:rPr>
            <a:t>CAR (</a:t>
          </a:r>
          <a:r>
            <a:rPr lang="en-US" sz="4000" dirty="0" smtClean="0">
              <a:latin typeface="Franklin Gothic Medium Cond" panose="020B0606030402020204" pitchFamily="34" charset="0"/>
            </a:rPr>
            <a:t>Cap. adequacy ratio, BASEL</a:t>
          </a:r>
          <a:r>
            <a:rPr lang="en-US" sz="4600" dirty="0" smtClean="0">
              <a:latin typeface="Franklin Gothic Medium Cond" panose="020B0606030402020204" pitchFamily="34" charset="0"/>
            </a:rPr>
            <a:t>) </a:t>
          </a:r>
          <a:endParaRPr lang="en-US" sz="4600" dirty="0">
            <a:latin typeface="Franklin Gothic Medium Cond" panose="020B0606030402020204" pitchFamily="34" charset="0"/>
          </a:endParaRPr>
        </a:p>
      </dgm:t>
    </dgm:pt>
    <dgm:pt modelId="{87E79AF8-C4DA-49F6-9AA7-8D732C4AE922}" type="parTrans" cxnId="{7C13504C-427D-46FA-BC03-515464E75D75}">
      <dgm:prSet/>
      <dgm:spPr/>
      <dgm:t>
        <a:bodyPr/>
        <a:lstStyle/>
        <a:p>
          <a:endParaRPr lang="en-US"/>
        </a:p>
      </dgm:t>
    </dgm:pt>
    <dgm:pt modelId="{CDBCFD81-C45B-4148-9497-74D083591C93}" type="sibTrans" cxnId="{7C13504C-427D-46FA-BC03-515464E75D75}">
      <dgm:prSet/>
      <dgm:spPr/>
      <dgm:t>
        <a:bodyPr/>
        <a:lstStyle/>
        <a:p>
          <a:endParaRPr lang="en-US"/>
        </a:p>
      </dgm:t>
    </dgm:pt>
    <dgm:pt modelId="{CA05D948-F540-4267-A510-9B5121281ADB}">
      <dgm:prSet phldrT="[Text]"/>
      <dgm:spPr/>
      <dgm:t>
        <a:bodyPr/>
        <a:lstStyle/>
        <a:p>
          <a:r>
            <a:rPr lang="en-US" dirty="0" smtClean="0">
              <a:latin typeface="Franklin Gothic Medium Cond" panose="020B0606030402020204" pitchFamily="34" charset="0"/>
            </a:rPr>
            <a:t>Insurance</a:t>
          </a:r>
          <a:endParaRPr lang="en-US" dirty="0">
            <a:latin typeface="Franklin Gothic Medium Cond" panose="020B0606030402020204" pitchFamily="34" charset="0"/>
          </a:endParaRPr>
        </a:p>
      </dgm:t>
    </dgm:pt>
    <dgm:pt modelId="{7FFD8AB1-3AD2-450A-ACD1-0CD46C926715}" type="parTrans" cxnId="{07AC86C6-01BA-4EBE-A49C-18E392CA9349}">
      <dgm:prSet/>
      <dgm:spPr/>
      <dgm:t>
        <a:bodyPr/>
        <a:lstStyle/>
        <a:p>
          <a:endParaRPr lang="en-US"/>
        </a:p>
      </dgm:t>
    </dgm:pt>
    <dgm:pt modelId="{39723DB7-6B33-44B2-BA77-337A5E0FB917}" type="sibTrans" cxnId="{07AC86C6-01BA-4EBE-A49C-18E392CA9349}">
      <dgm:prSet/>
      <dgm:spPr/>
      <dgm:t>
        <a:bodyPr/>
        <a:lstStyle/>
        <a:p>
          <a:endParaRPr lang="en-US"/>
        </a:p>
      </dgm:t>
    </dgm:pt>
    <dgm:pt modelId="{B9DEDAA9-B805-4538-B7D1-3C795EB9192B}">
      <dgm:prSet phldrT="[Text]"/>
      <dgm:spPr/>
      <dgm:t>
        <a:bodyPr/>
        <a:lstStyle/>
        <a:p>
          <a:r>
            <a:rPr lang="en-US" sz="4600" dirty="0" smtClean="0">
              <a:latin typeface="Franklin Gothic Medium Cond" panose="020B0606030402020204" pitchFamily="34" charset="0"/>
            </a:rPr>
            <a:t>SLR</a:t>
          </a:r>
          <a:endParaRPr lang="en-US" sz="4600" dirty="0">
            <a:latin typeface="Franklin Gothic Medium Cond" panose="020B0606030402020204" pitchFamily="34" charset="0"/>
          </a:endParaRPr>
        </a:p>
      </dgm:t>
    </dgm:pt>
    <dgm:pt modelId="{94688BB8-50A6-4D69-8CF8-4C69CD2D1FC0}" type="parTrans" cxnId="{2647B29F-C8BD-4008-865E-E1E59908A7EC}">
      <dgm:prSet/>
      <dgm:spPr/>
      <dgm:t>
        <a:bodyPr/>
        <a:lstStyle/>
        <a:p>
          <a:endParaRPr lang="en-US"/>
        </a:p>
      </dgm:t>
    </dgm:pt>
    <dgm:pt modelId="{55D38B7B-D09D-4C3F-B48A-F019F4B3D15B}" type="sibTrans" cxnId="{2647B29F-C8BD-4008-865E-E1E59908A7EC}">
      <dgm:prSet/>
      <dgm:spPr/>
      <dgm:t>
        <a:bodyPr/>
        <a:lstStyle/>
        <a:p>
          <a:endParaRPr lang="en-US"/>
        </a:p>
      </dgm:t>
    </dgm:pt>
    <dgm:pt modelId="{2DE7035A-CF07-42F5-8C43-3FC149B2DBBB}">
      <dgm:prSet phldrT="[Text]"/>
      <dgm:spPr/>
      <dgm:t>
        <a:bodyPr/>
        <a:lstStyle/>
        <a:p>
          <a:r>
            <a:rPr lang="en-US" dirty="0" smtClean="0">
              <a:latin typeface="Franklin Gothic Medium Cond" panose="020B0606030402020204" pitchFamily="34" charset="0"/>
            </a:rPr>
            <a:t>Investment pattern</a:t>
          </a:r>
          <a:endParaRPr lang="en-US" dirty="0">
            <a:latin typeface="Franklin Gothic Medium Cond" panose="020B0606030402020204" pitchFamily="34" charset="0"/>
          </a:endParaRPr>
        </a:p>
      </dgm:t>
    </dgm:pt>
    <dgm:pt modelId="{85E4358C-CDEE-4713-A346-9E6B9BDB3ABB}" type="parTrans" cxnId="{FF2EA951-4B11-4C52-AB74-374E5B3D27BE}">
      <dgm:prSet/>
      <dgm:spPr/>
      <dgm:t>
        <a:bodyPr/>
        <a:lstStyle/>
        <a:p>
          <a:endParaRPr lang="en-US"/>
        </a:p>
      </dgm:t>
    </dgm:pt>
    <dgm:pt modelId="{4FAD4817-F5FB-4496-8C24-2D22D7AA9786}" type="sibTrans" cxnId="{FF2EA951-4B11-4C52-AB74-374E5B3D27BE}">
      <dgm:prSet/>
      <dgm:spPr/>
      <dgm:t>
        <a:bodyPr/>
        <a:lstStyle/>
        <a:p>
          <a:endParaRPr lang="en-US"/>
        </a:p>
      </dgm:t>
    </dgm:pt>
    <dgm:pt modelId="{B0152B24-12C1-4972-BE58-DF41B68FA35B}">
      <dgm:prSet phldrT="[Text]"/>
      <dgm:spPr/>
      <dgm:t>
        <a:bodyPr/>
        <a:lstStyle/>
        <a:p>
          <a:r>
            <a:rPr lang="en-US" dirty="0" smtClean="0">
              <a:latin typeface="Franklin Gothic Medium Cond" panose="020B0606030402020204" pitchFamily="34" charset="0"/>
            </a:rPr>
            <a:t>Solvency Margin</a:t>
          </a:r>
          <a:endParaRPr lang="en-US" dirty="0">
            <a:latin typeface="Franklin Gothic Medium Cond" panose="020B0606030402020204" pitchFamily="34" charset="0"/>
          </a:endParaRPr>
        </a:p>
      </dgm:t>
    </dgm:pt>
    <dgm:pt modelId="{FE02433C-5014-4686-9B33-C7F425533227}" type="parTrans" cxnId="{AEAFBD6D-491D-4E34-B2CD-CA84928C46E7}">
      <dgm:prSet/>
      <dgm:spPr/>
      <dgm:t>
        <a:bodyPr/>
        <a:lstStyle/>
        <a:p>
          <a:endParaRPr lang="en-US"/>
        </a:p>
      </dgm:t>
    </dgm:pt>
    <dgm:pt modelId="{B0518D39-B212-46A5-AECD-CA34F03ECDEA}" type="sibTrans" cxnId="{AEAFBD6D-491D-4E34-B2CD-CA84928C46E7}">
      <dgm:prSet/>
      <dgm:spPr/>
      <dgm:t>
        <a:bodyPr/>
        <a:lstStyle/>
        <a:p>
          <a:endParaRPr lang="en-US"/>
        </a:p>
      </dgm:t>
    </dgm:pt>
    <dgm:pt modelId="{6970C091-4698-42C5-AB98-1C65150EB39A}" type="pres">
      <dgm:prSet presAssocID="{28F9B4A4-F70D-43F5-9A78-0F8DAEBA6670}" presName="Name0" presStyleCnt="0">
        <dgm:presLayoutVars>
          <dgm:dir/>
          <dgm:animLvl val="lvl"/>
          <dgm:resizeHandles val="exact"/>
        </dgm:presLayoutVars>
      </dgm:prSet>
      <dgm:spPr/>
      <dgm:t>
        <a:bodyPr/>
        <a:lstStyle/>
        <a:p>
          <a:endParaRPr lang="en-US"/>
        </a:p>
      </dgm:t>
    </dgm:pt>
    <dgm:pt modelId="{CFF75888-150A-4ABB-A2D9-F58E19313E25}" type="pres">
      <dgm:prSet presAssocID="{D0B5C6E1-2373-476F-9F57-4F06EC994389}" presName="composite" presStyleCnt="0"/>
      <dgm:spPr/>
    </dgm:pt>
    <dgm:pt modelId="{17FCCAA2-9319-4959-9B6D-1FB5F56B575A}" type="pres">
      <dgm:prSet presAssocID="{D0B5C6E1-2373-476F-9F57-4F06EC994389}" presName="parTx" presStyleLbl="alignNode1" presStyleIdx="0" presStyleCnt="2">
        <dgm:presLayoutVars>
          <dgm:chMax val="0"/>
          <dgm:chPref val="0"/>
          <dgm:bulletEnabled val="1"/>
        </dgm:presLayoutVars>
      </dgm:prSet>
      <dgm:spPr/>
      <dgm:t>
        <a:bodyPr/>
        <a:lstStyle/>
        <a:p>
          <a:endParaRPr lang="en-US"/>
        </a:p>
      </dgm:t>
    </dgm:pt>
    <dgm:pt modelId="{14BA7947-EC09-4DED-AD68-A7E60225FEB7}" type="pres">
      <dgm:prSet presAssocID="{D0B5C6E1-2373-476F-9F57-4F06EC994389}" presName="desTx" presStyleLbl="alignAccFollowNode1" presStyleIdx="0" presStyleCnt="2">
        <dgm:presLayoutVars>
          <dgm:bulletEnabled val="1"/>
        </dgm:presLayoutVars>
      </dgm:prSet>
      <dgm:spPr/>
      <dgm:t>
        <a:bodyPr/>
        <a:lstStyle/>
        <a:p>
          <a:endParaRPr lang="en-US"/>
        </a:p>
      </dgm:t>
    </dgm:pt>
    <dgm:pt modelId="{3024A809-E9E1-49CD-8543-BE192E34AB5C}" type="pres">
      <dgm:prSet presAssocID="{61CDB76F-BF8B-4738-8E69-C074C6AA557F}" presName="space" presStyleCnt="0"/>
      <dgm:spPr/>
    </dgm:pt>
    <dgm:pt modelId="{57278128-6F2D-494E-9721-4A329CE0F944}" type="pres">
      <dgm:prSet presAssocID="{CA05D948-F540-4267-A510-9B5121281ADB}" presName="composite" presStyleCnt="0"/>
      <dgm:spPr/>
    </dgm:pt>
    <dgm:pt modelId="{2183492D-50E3-4FCC-B0F1-B3A831AFF938}" type="pres">
      <dgm:prSet presAssocID="{CA05D948-F540-4267-A510-9B5121281ADB}" presName="parTx" presStyleLbl="alignNode1" presStyleIdx="1" presStyleCnt="2">
        <dgm:presLayoutVars>
          <dgm:chMax val="0"/>
          <dgm:chPref val="0"/>
          <dgm:bulletEnabled val="1"/>
        </dgm:presLayoutVars>
      </dgm:prSet>
      <dgm:spPr/>
      <dgm:t>
        <a:bodyPr/>
        <a:lstStyle/>
        <a:p>
          <a:endParaRPr lang="en-US"/>
        </a:p>
      </dgm:t>
    </dgm:pt>
    <dgm:pt modelId="{8D7C29CF-B7E0-4847-AE44-8F2FE56450E2}" type="pres">
      <dgm:prSet presAssocID="{CA05D948-F540-4267-A510-9B5121281ADB}" presName="desTx" presStyleLbl="alignAccFollowNode1" presStyleIdx="1" presStyleCnt="2">
        <dgm:presLayoutVars>
          <dgm:bulletEnabled val="1"/>
        </dgm:presLayoutVars>
      </dgm:prSet>
      <dgm:spPr/>
      <dgm:t>
        <a:bodyPr/>
        <a:lstStyle/>
        <a:p>
          <a:endParaRPr lang="en-US"/>
        </a:p>
      </dgm:t>
    </dgm:pt>
  </dgm:ptLst>
  <dgm:cxnLst>
    <dgm:cxn modelId="{B7912FA8-43CB-42C3-B151-4F3EED940F99}" type="presOf" srcId="{2DE7035A-CF07-42F5-8C43-3FC149B2DBBB}" destId="{8D7C29CF-B7E0-4847-AE44-8F2FE56450E2}" srcOrd="0" destOrd="0" presId="urn:microsoft.com/office/officeart/2005/8/layout/hList1"/>
    <dgm:cxn modelId="{3215B8E8-33E5-4DB2-8180-EA075B325051}" type="presOf" srcId="{F90F278F-4611-4518-A7BC-B5D0EF416276}" destId="{14BA7947-EC09-4DED-AD68-A7E60225FEB7}" srcOrd="0" destOrd="0" presId="urn:microsoft.com/office/officeart/2005/8/layout/hList1"/>
    <dgm:cxn modelId="{AEAFBD6D-491D-4E34-B2CD-CA84928C46E7}" srcId="{CA05D948-F540-4267-A510-9B5121281ADB}" destId="{B0152B24-12C1-4972-BE58-DF41B68FA35B}" srcOrd="1" destOrd="0" parTransId="{FE02433C-5014-4686-9B33-C7F425533227}" sibTransId="{B0518D39-B212-46A5-AECD-CA34F03ECDEA}"/>
    <dgm:cxn modelId="{D5E4278A-F7D2-4EED-8720-17614A789E50}" type="presOf" srcId="{B0152B24-12C1-4972-BE58-DF41B68FA35B}" destId="{8D7C29CF-B7E0-4847-AE44-8F2FE56450E2}" srcOrd="0" destOrd="1" presId="urn:microsoft.com/office/officeart/2005/8/layout/hList1"/>
    <dgm:cxn modelId="{31B813F0-E9A6-4C62-BF60-79103A40EE0D}" type="presOf" srcId="{CA05D948-F540-4267-A510-9B5121281ADB}" destId="{2183492D-50E3-4FCC-B0F1-B3A831AFF938}" srcOrd="0" destOrd="0" presId="urn:microsoft.com/office/officeart/2005/8/layout/hList1"/>
    <dgm:cxn modelId="{1ECEB517-B0AE-44CA-9A0B-B6B4E32ED188}" type="presOf" srcId="{F4CCF26B-AF40-4B90-913E-1CF2A55F3737}" destId="{14BA7947-EC09-4DED-AD68-A7E60225FEB7}" srcOrd="0" destOrd="2" presId="urn:microsoft.com/office/officeart/2005/8/layout/hList1"/>
    <dgm:cxn modelId="{BA820EAC-38C2-4544-953E-3E51E5789D07}" srcId="{D0B5C6E1-2373-476F-9F57-4F06EC994389}" destId="{F90F278F-4611-4518-A7BC-B5D0EF416276}" srcOrd="0" destOrd="0" parTransId="{195BC702-9382-49FE-A459-C9F4A185E135}" sibTransId="{A8085046-897F-4C80-868F-C305275A0FA3}"/>
    <dgm:cxn modelId="{2647B29F-C8BD-4008-865E-E1E59908A7EC}" srcId="{D0B5C6E1-2373-476F-9F57-4F06EC994389}" destId="{B9DEDAA9-B805-4538-B7D1-3C795EB9192B}" srcOrd="1" destOrd="0" parTransId="{94688BB8-50A6-4D69-8CF8-4C69CD2D1FC0}" sibTransId="{55D38B7B-D09D-4C3F-B48A-F019F4B3D15B}"/>
    <dgm:cxn modelId="{07AC86C6-01BA-4EBE-A49C-18E392CA9349}" srcId="{28F9B4A4-F70D-43F5-9A78-0F8DAEBA6670}" destId="{CA05D948-F540-4267-A510-9B5121281ADB}" srcOrd="1" destOrd="0" parTransId="{7FFD8AB1-3AD2-450A-ACD1-0CD46C926715}" sibTransId="{39723DB7-6B33-44B2-BA77-337A5E0FB917}"/>
    <dgm:cxn modelId="{DAB48C76-8D27-47C1-9438-A1F555E4ACC5}" type="presOf" srcId="{D0B5C6E1-2373-476F-9F57-4F06EC994389}" destId="{17FCCAA2-9319-4959-9B6D-1FB5F56B575A}" srcOrd="0" destOrd="0" presId="urn:microsoft.com/office/officeart/2005/8/layout/hList1"/>
    <dgm:cxn modelId="{7C13504C-427D-46FA-BC03-515464E75D75}" srcId="{D0B5C6E1-2373-476F-9F57-4F06EC994389}" destId="{F4CCF26B-AF40-4B90-913E-1CF2A55F3737}" srcOrd="2" destOrd="0" parTransId="{87E79AF8-C4DA-49F6-9AA7-8D732C4AE922}" sibTransId="{CDBCFD81-C45B-4148-9497-74D083591C93}"/>
    <dgm:cxn modelId="{8CCA7F14-7B85-4E4D-A0A0-0900377A2530}" srcId="{28F9B4A4-F70D-43F5-9A78-0F8DAEBA6670}" destId="{D0B5C6E1-2373-476F-9F57-4F06EC994389}" srcOrd="0" destOrd="0" parTransId="{F1EFC935-E7B7-4143-99BC-D791A39F257D}" sibTransId="{61CDB76F-BF8B-4738-8E69-C074C6AA557F}"/>
    <dgm:cxn modelId="{51C3ED0C-9AC2-447F-9CDF-7D9A8748F84C}" type="presOf" srcId="{B9DEDAA9-B805-4538-B7D1-3C795EB9192B}" destId="{14BA7947-EC09-4DED-AD68-A7E60225FEB7}" srcOrd="0" destOrd="1" presId="urn:microsoft.com/office/officeart/2005/8/layout/hList1"/>
    <dgm:cxn modelId="{FF2EA951-4B11-4C52-AB74-374E5B3D27BE}" srcId="{CA05D948-F540-4267-A510-9B5121281ADB}" destId="{2DE7035A-CF07-42F5-8C43-3FC149B2DBBB}" srcOrd="0" destOrd="0" parTransId="{85E4358C-CDEE-4713-A346-9E6B9BDB3ABB}" sibTransId="{4FAD4817-F5FB-4496-8C24-2D22D7AA9786}"/>
    <dgm:cxn modelId="{3C5E55C7-05AC-4523-9444-C29F7BEF280B}" type="presOf" srcId="{28F9B4A4-F70D-43F5-9A78-0F8DAEBA6670}" destId="{6970C091-4698-42C5-AB98-1C65150EB39A}" srcOrd="0" destOrd="0" presId="urn:microsoft.com/office/officeart/2005/8/layout/hList1"/>
    <dgm:cxn modelId="{53CD6510-270F-47C9-B001-FBAECCF4A333}" type="presParOf" srcId="{6970C091-4698-42C5-AB98-1C65150EB39A}" destId="{CFF75888-150A-4ABB-A2D9-F58E19313E25}" srcOrd="0" destOrd="0" presId="urn:microsoft.com/office/officeart/2005/8/layout/hList1"/>
    <dgm:cxn modelId="{CA797FD8-B3BA-4366-BBB3-D5A8E483F6DF}" type="presParOf" srcId="{CFF75888-150A-4ABB-A2D9-F58E19313E25}" destId="{17FCCAA2-9319-4959-9B6D-1FB5F56B575A}" srcOrd="0" destOrd="0" presId="urn:microsoft.com/office/officeart/2005/8/layout/hList1"/>
    <dgm:cxn modelId="{B837AFED-CDDB-4389-8AD7-4F0317F8F276}" type="presParOf" srcId="{CFF75888-150A-4ABB-A2D9-F58E19313E25}" destId="{14BA7947-EC09-4DED-AD68-A7E60225FEB7}" srcOrd="1" destOrd="0" presId="urn:microsoft.com/office/officeart/2005/8/layout/hList1"/>
    <dgm:cxn modelId="{511CA9B7-7119-4A5C-A0F2-28457F572153}" type="presParOf" srcId="{6970C091-4698-42C5-AB98-1C65150EB39A}" destId="{3024A809-E9E1-49CD-8543-BE192E34AB5C}" srcOrd="1" destOrd="0" presId="urn:microsoft.com/office/officeart/2005/8/layout/hList1"/>
    <dgm:cxn modelId="{825A953A-3CD5-4EAD-945E-8586B5C09289}" type="presParOf" srcId="{6970C091-4698-42C5-AB98-1C65150EB39A}" destId="{57278128-6F2D-494E-9721-4A329CE0F944}" srcOrd="2" destOrd="0" presId="urn:microsoft.com/office/officeart/2005/8/layout/hList1"/>
    <dgm:cxn modelId="{EF29A010-A206-404A-A015-5B955BC61F5E}" type="presParOf" srcId="{57278128-6F2D-494E-9721-4A329CE0F944}" destId="{2183492D-50E3-4FCC-B0F1-B3A831AFF938}" srcOrd="0" destOrd="0" presId="urn:microsoft.com/office/officeart/2005/8/layout/hList1"/>
    <dgm:cxn modelId="{797A589F-7A7E-4FE4-A7F3-75FC99DCE5D5}" type="presParOf" srcId="{57278128-6F2D-494E-9721-4A329CE0F944}" destId="{8D7C29CF-B7E0-4847-AE44-8F2FE56450E2}"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152666-4034-4FF8-9B1F-012F4AC77DF8}" type="doc">
      <dgm:prSet loTypeId="urn:microsoft.com/office/officeart/2005/8/layout/chart3" loCatId="cycle" qsTypeId="urn:microsoft.com/office/officeart/2005/8/quickstyle/simple2" qsCatId="simple" csTypeId="urn:microsoft.com/office/officeart/2005/8/colors/colorful3" csCatId="colorful" phldr="1"/>
      <dgm:spPr/>
      <dgm:t>
        <a:bodyPr/>
        <a:lstStyle/>
        <a:p>
          <a:endParaRPr lang="en-US"/>
        </a:p>
      </dgm:t>
    </dgm:pt>
    <dgm:pt modelId="{A0545FC3-829C-4C16-9C66-FC7931C9FDC2}">
      <dgm:prSet phldrT="[Text]" custT="1"/>
      <dgm:spPr/>
      <dgm:t>
        <a:bodyPr/>
        <a:lstStyle/>
        <a:p>
          <a:r>
            <a:rPr lang="en-US" sz="2000" dirty="0" smtClean="0">
              <a:latin typeface="Franklin Gothic Medium Cond" panose="020B0606030402020204" pitchFamily="34" charset="0"/>
            </a:rPr>
            <a:t>Min. 15%</a:t>
          </a:r>
          <a:endParaRPr lang="en-US" sz="2000" dirty="0">
            <a:latin typeface="Franklin Gothic Medium Cond" panose="020B0606030402020204" pitchFamily="34" charset="0"/>
          </a:endParaRPr>
        </a:p>
      </dgm:t>
    </dgm:pt>
    <dgm:pt modelId="{7BE1FB52-6A70-4E76-9424-3147D076D6D2}" type="parTrans" cxnId="{95FBEDD2-D682-4CD9-B11F-791CC2C32AAE}">
      <dgm:prSet/>
      <dgm:spPr/>
      <dgm:t>
        <a:bodyPr/>
        <a:lstStyle/>
        <a:p>
          <a:endParaRPr lang="en-US"/>
        </a:p>
      </dgm:t>
    </dgm:pt>
    <dgm:pt modelId="{8D9C25EE-569E-4733-9C6A-8546A68C07CB}" type="sibTrans" cxnId="{95FBEDD2-D682-4CD9-B11F-791CC2C32AAE}">
      <dgm:prSet/>
      <dgm:spPr/>
      <dgm:t>
        <a:bodyPr/>
        <a:lstStyle/>
        <a:p>
          <a:endParaRPr lang="en-US"/>
        </a:p>
      </dgm:t>
    </dgm:pt>
    <dgm:pt modelId="{69D800D6-FA68-4E39-959F-4B95A58C3440}">
      <dgm:prSet phldrT="[Text]" custT="1"/>
      <dgm:spPr/>
      <dgm:t>
        <a:bodyPr/>
        <a:lstStyle/>
        <a:p>
          <a:r>
            <a:rPr lang="en-US" sz="2000" dirty="0" smtClean="0">
              <a:latin typeface="Franklin Gothic Medium Cond" panose="020B0606030402020204" pitchFamily="34" charset="0"/>
            </a:rPr>
            <a:t>RBI Reverse repo</a:t>
          </a:r>
          <a:endParaRPr lang="en-US" sz="2000" dirty="0">
            <a:latin typeface="Franklin Gothic Medium Cond" panose="020B0606030402020204" pitchFamily="34" charset="0"/>
          </a:endParaRPr>
        </a:p>
      </dgm:t>
    </dgm:pt>
    <dgm:pt modelId="{0EBB1224-0D72-4E10-B32F-95C45901B50A}" type="parTrans" cxnId="{128D6E70-E01A-4BF5-85AF-4542866A6836}">
      <dgm:prSet/>
      <dgm:spPr/>
      <dgm:t>
        <a:bodyPr/>
        <a:lstStyle/>
        <a:p>
          <a:endParaRPr lang="en-US"/>
        </a:p>
      </dgm:t>
    </dgm:pt>
    <dgm:pt modelId="{FBFF03ED-B0E9-426B-A83C-3261D82FD107}" type="sibTrans" cxnId="{128D6E70-E01A-4BF5-85AF-4542866A6836}">
      <dgm:prSet/>
      <dgm:spPr/>
      <dgm:t>
        <a:bodyPr/>
        <a:lstStyle/>
        <a:p>
          <a:endParaRPr lang="en-US"/>
        </a:p>
      </dgm:t>
    </dgm:pt>
    <dgm:pt modelId="{7F646BC9-0A68-49E3-AED4-42A99204A2C7}">
      <dgm:prSet phldrT="[Text]" custT="1"/>
      <dgm:spPr/>
      <dgm:t>
        <a:bodyPr/>
        <a:lstStyle/>
        <a:p>
          <a:r>
            <a:rPr lang="en-US" sz="2000" dirty="0" smtClean="0">
              <a:latin typeface="Franklin Gothic Medium Cond" panose="020B0606030402020204" pitchFamily="34" charset="0"/>
            </a:rPr>
            <a:t>Commercial Papers</a:t>
          </a:r>
          <a:endParaRPr lang="en-US" sz="2000" dirty="0">
            <a:latin typeface="Franklin Gothic Medium Cond" panose="020B0606030402020204" pitchFamily="34" charset="0"/>
          </a:endParaRPr>
        </a:p>
      </dgm:t>
    </dgm:pt>
    <dgm:pt modelId="{291A8E77-41B3-4C2E-BFC6-279F3D3C7CE5}" type="parTrans" cxnId="{75AB4D70-D695-4CE2-9B01-321A71EF90A9}">
      <dgm:prSet/>
      <dgm:spPr/>
      <dgm:t>
        <a:bodyPr/>
        <a:lstStyle/>
        <a:p>
          <a:endParaRPr lang="en-US"/>
        </a:p>
      </dgm:t>
    </dgm:pt>
    <dgm:pt modelId="{657F449F-365B-438F-9521-1F00A032753D}" type="sibTrans" cxnId="{75AB4D70-D695-4CE2-9B01-321A71EF90A9}">
      <dgm:prSet/>
      <dgm:spPr/>
      <dgm:t>
        <a:bodyPr/>
        <a:lstStyle/>
        <a:p>
          <a:endParaRPr lang="en-US"/>
        </a:p>
      </dgm:t>
    </dgm:pt>
    <dgm:pt modelId="{DD0A62E3-5C27-4F4A-BD3D-363E7BBB4A81}">
      <dgm:prSet phldrT="[Text]" custT="1"/>
      <dgm:spPr/>
      <dgm:t>
        <a:bodyPr/>
        <a:lstStyle/>
        <a:p>
          <a:r>
            <a:rPr lang="en-US" sz="2000" dirty="0" smtClean="0">
              <a:latin typeface="Franklin Gothic Medium Cond" panose="020B0606030402020204" pitchFamily="34" charset="0"/>
            </a:rPr>
            <a:t>AA rated Shares / debentures</a:t>
          </a:r>
          <a:endParaRPr lang="en-US" sz="2000" dirty="0">
            <a:latin typeface="Franklin Gothic Medium Cond" panose="020B0606030402020204" pitchFamily="34" charset="0"/>
          </a:endParaRPr>
        </a:p>
      </dgm:t>
    </dgm:pt>
    <dgm:pt modelId="{24EADEF6-B954-4AE3-93FD-D877AACF39B9}" type="parTrans" cxnId="{A3356B72-CB08-4CF5-84B3-DC8A582B6B62}">
      <dgm:prSet/>
      <dgm:spPr/>
      <dgm:t>
        <a:bodyPr/>
        <a:lstStyle/>
        <a:p>
          <a:endParaRPr lang="en-US"/>
        </a:p>
      </dgm:t>
    </dgm:pt>
    <dgm:pt modelId="{8D5C52E8-C703-43C0-917D-768E73B9ADDB}" type="sibTrans" cxnId="{A3356B72-CB08-4CF5-84B3-DC8A582B6B62}">
      <dgm:prSet/>
      <dgm:spPr/>
      <dgm:t>
        <a:bodyPr/>
        <a:lstStyle/>
        <a:p>
          <a:endParaRPr lang="en-US"/>
        </a:p>
      </dgm:t>
    </dgm:pt>
    <dgm:pt modelId="{9339D953-D2C7-46C3-8448-C689036F9238}">
      <dgm:prSet phldrT="[Text]" custT="1"/>
      <dgm:spPr/>
      <dgm:t>
        <a:bodyPr/>
        <a:lstStyle/>
        <a:p>
          <a:r>
            <a:rPr lang="en-US" sz="2000" dirty="0" smtClean="0">
              <a:latin typeface="Franklin Gothic Medium Cond" panose="020B0606030402020204" pitchFamily="34" charset="0"/>
            </a:rPr>
            <a:t>Min. 25%</a:t>
          </a:r>
          <a:endParaRPr lang="en-US" sz="2000" dirty="0">
            <a:latin typeface="Franklin Gothic Medium Cond" panose="020B0606030402020204" pitchFamily="34" charset="0"/>
          </a:endParaRPr>
        </a:p>
      </dgm:t>
    </dgm:pt>
    <dgm:pt modelId="{64A9A9D6-2B2B-40E8-BEB4-7205E1A27C89}" type="parTrans" cxnId="{8CAA8D74-B340-43CD-8FD8-0C7B28CB0AEF}">
      <dgm:prSet/>
      <dgm:spPr/>
      <dgm:t>
        <a:bodyPr/>
        <a:lstStyle/>
        <a:p>
          <a:endParaRPr lang="en-US"/>
        </a:p>
      </dgm:t>
    </dgm:pt>
    <dgm:pt modelId="{3E15BF47-E19C-4085-ABC7-9EBF937DD94A}" type="sibTrans" cxnId="{8CAA8D74-B340-43CD-8FD8-0C7B28CB0AEF}">
      <dgm:prSet/>
      <dgm:spPr/>
      <dgm:t>
        <a:bodyPr/>
        <a:lstStyle/>
        <a:p>
          <a:endParaRPr lang="en-US"/>
        </a:p>
      </dgm:t>
    </dgm:pt>
    <dgm:pt modelId="{295E8DC7-B3F1-45D4-9DF2-26C51D0FBB11}">
      <dgm:prSet phldrT="[Text]" custT="1"/>
      <dgm:spPr/>
      <dgm:t>
        <a:bodyPr/>
        <a:lstStyle/>
        <a:p>
          <a:r>
            <a:rPr lang="en-US" sz="2000" dirty="0" smtClean="0">
              <a:latin typeface="Franklin Gothic Medium Cond" panose="020B0606030402020204" pitchFamily="34" charset="0"/>
            </a:rPr>
            <a:t>Hosing and Infra bonds.</a:t>
          </a:r>
          <a:endParaRPr lang="en-US" sz="2000" dirty="0">
            <a:latin typeface="Franklin Gothic Medium Cond" panose="020B0606030402020204" pitchFamily="34" charset="0"/>
          </a:endParaRPr>
        </a:p>
      </dgm:t>
    </dgm:pt>
    <dgm:pt modelId="{1937C848-77F1-46CD-94A7-8C87E547FFFD}" type="parTrans" cxnId="{C97F7E6B-5F9F-41D8-83FB-B2BD04D670D9}">
      <dgm:prSet/>
      <dgm:spPr/>
      <dgm:t>
        <a:bodyPr/>
        <a:lstStyle/>
        <a:p>
          <a:endParaRPr lang="en-US"/>
        </a:p>
      </dgm:t>
    </dgm:pt>
    <dgm:pt modelId="{A1F22CF6-D77A-4251-9D39-15BC7B356438}" type="sibTrans" cxnId="{C97F7E6B-5F9F-41D8-83FB-B2BD04D670D9}">
      <dgm:prSet/>
      <dgm:spPr/>
      <dgm:t>
        <a:bodyPr/>
        <a:lstStyle/>
        <a:p>
          <a:endParaRPr lang="en-US"/>
        </a:p>
      </dgm:t>
    </dgm:pt>
    <dgm:pt modelId="{F69A9668-D1F6-48C0-BB87-58EEEEED6BF0}">
      <dgm:prSet phldrT="[Text]" custT="1"/>
      <dgm:spPr/>
      <dgm:t>
        <a:bodyPr/>
        <a:lstStyle/>
        <a:p>
          <a:r>
            <a:rPr lang="en-US" sz="2000" dirty="0" smtClean="0">
              <a:latin typeface="Franklin Gothic Medium Cond" panose="020B0606030402020204" pitchFamily="34" charset="0"/>
            </a:rPr>
            <a:t>Max. 20% “Approved” investment</a:t>
          </a:r>
          <a:endParaRPr lang="en-US" sz="2000" dirty="0">
            <a:latin typeface="Franklin Gothic Medium Cond" panose="020B0606030402020204" pitchFamily="34" charset="0"/>
          </a:endParaRPr>
        </a:p>
      </dgm:t>
    </dgm:pt>
    <dgm:pt modelId="{38D38144-5458-40AA-BB70-6EA29E2F0B69}" type="parTrans" cxnId="{1EB77C23-57A7-4FE5-A184-2DB9A7AE663E}">
      <dgm:prSet/>
      <dgm:spPr/>
      <dgm:t>
        <a:bodyPr/>
        <a:lstStyle/>
        <a:p>
          <a:endParaRPr lang="en-US"/>
        </a:p>
      </dgm:t>
    </dgm:pt>
    <dgm:pt modelId="{563933BC-DBC6-4182-B636-A9E4460AAD13}" type="sibTrans" cxnId="{1EB77C23-57A7-4FE5-A184-2DB9A7AE663E}">
      <dgm:prSet/>
      <dgm:spPr/>
      <dgm:t>
        <a:bodyPr/>
        <a:lstStyle/>
        <a:p>
          <a:endParaRPr lang="en-US"/>
        </a:p>
      </dgm:t>
    </dgm:pt>
    <dgm:pt modelId="{83CB247B-DD1B-4FB5-9220-FDFE8FB7DD61}">
      <dgm:prSet phldrT="[Text]" custT="1"/>
      <dgm:spPr/>
      <dgm:t>
        <a:bodyPr/>
        <a:lstStyle/>
        <a:p>
          <a:r>
            <a:rPr lang="en-US" sz="2000" dirty="0" smtClean="0">
              <a:latin typeface="Franklin Gothic Medium Cond" panose="020B0606030402020204" pitchFamily="34" charset="0"/>
            </a:rPr>
            <a:t>G-Sec</a:t>
          </a:r>
          <a:endParaRPr lang="en-US" sz="2000" dirty="0">
            <a:latin typeface="Franklin Gothic Medium Cond" panose="020B0606030402020204" pitchFamily="34" charset="0"/>
          </a:endParaRPr>
        </a:p>
      </dgm:t>
    </dgm:pt>
    <dgm:pt modelId="{3F004954-29B7-4840-9701-178B96C313B7}" type="parTrans" cxnId="{4360E2A2-D1FD-4168-8A1F-83B64062BA77}">
      <dgm:prSet/>
      <dgm:spPr/>
      <dgm:t>
        <a:bodyPr/>
        <a:lstStyle/>
        <a:p>
          <a:endParaRPr lang="en-US"/>
        </a:p>
      </dgm:t>
    </dgm:pt>
    <dgm:pt modelId="{DAB93D86-5D1B-4D64-974C-197F9B31032B}" type="sibTrans" cxnId="{4360E2A2-D1FD-4168-8A1F-83B64062BA77}">
      <dgm:prSet/>
      <dgm:spPr/>
      <dgm:t>
        <a:bodyPr/>
        <a:lstStyle/>
        <a:p>
          <a:endParaRPr lang="en-US"/>
        </a:p>
      </dgm:t>
    </dgm:pt>
    <dgm:pt modelId="{D93EBF82-DB10-4E5A-8DDD-6423536C5B43}">
      <dgm:prSet phldrT="[Text]" custT="1"/>
      <dgm:spPr/>
      <dgm:t>
        <a:bodyPr/>
        <a:lstStyle/>
        <a:p>
          <a:r>
            <a:rPr lang="en-US" sz="2000" dirty="0" smtClean="0">
              <a:latin typeface="Franklin Gothic Medium Cond" panose="020B0606030402020204" pitchFamily="34" charset="0"/>
            </a:rPr>
            <a:t>Remaining – other investment</a:t>
          </a:r>
          <a:endParaRPr lang="en-US" sz="2000" dirty="0">
            <a:latin typeface="Franklin Gothic Medium Cond" panose="020B0606030402020204" pitchFamily="34" charset="0"/>
          </a:endParaRPr>
        </a:p>
      </dgm:t>
    </dgm:pt>
    <dgm:pt modelId="{B773D7C3-1EEE-4917-B19D-2700F4394B0A}" type="parTrans" cxnId="{CE0C9C26-510E-4EBE-BD49-FAC38259D5AB}">
      <dgm:prSet/>
      <dgm:spPr/>
      <dgm:t>
        <a:bodyPr/>
        <a:lstStyle/>
        <a:p>
          <a:endParaRPr lang="en-US"/>
        </a:p>
      </dgm:t>
    </dgm:pt>
    <dgm:pt modelId="{9DE3E34D-FE6A-4A3D-9A4C-AC67F194EBCA}" type="sibTrans" cxnId="{CE0C9C26-510E-4EBE-BD49-FAC38259D5AB}">
      <dgm:prSet/>
      <dgm:spPr/>
      <dgm:t>
        <a:bodyPr/>
        <a:lstStyle/>
        <a:p>
          <a:endParaRPr lang="en-US"/>
        </a:p>
      </dgm:t>
    </dgm:pt>
    <dgm:pt modelId="{54EA6B8C-DAD4-4F11-BF56-23F5A3C42205}" type="pres">
      <dgm:prSet presAssocID="{A4152666-4034-4FF8-9B1F-012F4AC77DF8}" presName="compositeShape" presStyleCnt="0">
        <dgm:presLayoutVars>
          <dgm:chMax val="7"/>
          <dgm:dir/>
          <dgm:resizeHandles val="exact"/>
        </dgm:presLayoutVars>
      </dgm:prSet>
      <dgm:spPr/>
      <dgm:t>
        <a:bodyPr/>
        <a:lstStyle/>
        <a:p>
          <a:endParaRPr lang="en-US"/>
        </a:p>
      </dgm:t>
    </dgm:pt>
    <dgm:pt modelId="{738DAA7B-4DC5-4595-80AD-5C9CC673C121}" type="pres">
      <dgm:prSet presAssocID="{A4152666-4034-4FF8-9B1F-012F4AC77DF8}" presName="wedge1" presStyleLbl="node1" presStyleIdx="0" presStyleCnt="4"/>
      <dgm:spPr/>
      <dgm:t>
        <a:bodyPr/>
        <a:lstStyle/>
        <a:p>
          <a:endParaRPr lang="en-US"/>
        </a:p>
      </dgm:t>
    </dgm:pt>
    <dgm:pt modelId="{CF9294C5-6F7B-4749-A3D3-28ADD57606BA}" type="pres">
      <dgm:prSet presAssocID="{A4152666-4034-4FF8-9B1F-012F4AC77DF8}" presName="wedge1Tx" presStyleLbl="node1" presStyleIdx="0" presStyleCnt="4">
        <dgm:presLayoutVars>
          <dgm:chMax val="0"/>
          <dgm:chPref val="0"/>
          <dgm:bulletEnabled val="1"/>
        </dgm:presLayoutVars>
      </dgm:prSet>
      <dgm:spPr/>
      <dgm:t>
        <a:bodyPr/>
        <a:lstStyle/>
        <a:p>
          <a:endParaRPr lang="en-US"/>
        </a:p>
      </dgm:t>
    </dgm:pt>
    <dgm:pt modelId="{1C07C136-E113-4989-BFD2-C3E7B8ACBE12}" type="pres">
      <dgm:prSet presAssocID="{A4152666-4034-4FF8-9B1F-012F4AC77DF8}" presName="wedge2" presStyleLbl="node1" presStyleIdx="1" presStyleCnt="4"/>
      <dgm:spPr/>
      <dgm:t>
        <a:bodyPr/>
        <a:lstStyle/>
        <a:p>
          <a:endParaRPr lang="en-US"/>
        </a:p>
      </dgm:t>
    </dgm:pt>
    <dgm:pt modelId="{0EDF7A59-0F8A-4798-9B92-E3C960B166EB}" type="pres">
      <dgm:prSet presAssocID="{A4152666-4034-4FF8-9B1F-012F4AC77DF8}" presName="wedge2Tx" presStyleLbl="node1" presStyleIdx="1" presStyleCnt="4">
        <dgm:presLayoutVars>
          <dgm:chMax val="0"/>
          <dgm:chPref val="0"/>
          <dgm:bulletEnabled val="1"/>
        </dgm:presLayoutVars>
      </dgm:prSet>
      <dgm:spPr/>
      <dgm:t>
        <a:bodyPr/>
        <a:lstStyle/>
        <a:p>
          <a:endParaRPr lang="en-US"/>
        </a:p>
      </dgm:t>
    </dgm:pt>
    <dgm:pt modelId="{4CB834B2-50D7-4CCF-A006-F2251B71D727}" type="pres">
      <dgm:prSet presAssocID="{A4152666-4034-4FF8-9B1F-012F4AC77DF8}" presName="wedge3" presStyleLbl="node1" presStyleIdx="2" presStyleCnt="4"/>
      <dgm:spPr/>
      <dgm:t>
        <a:bodyPr/>
        <a:lstStyle/>
        <a:p>
          <a:endParaRPr lang="en-US"/>
        </a:p>
      </dgm:t>
    </dgm:pt>
    <dgm:pt modelId="{227E1790-0AFB-4219-89A9-A0EF11657118}" type="pres">
      <dgm:prSet presAssocID="{A4152666-4034-4FF8-9B1F-012F4AC77DF8}" presName="wedge3Tx" presStyleLbl="node1" presStyleIdx="2" presStyleCnt="4">
        <dgm:presLayoutVars>
          <dgm:chMax val="0"/>
          <dgm:chPref val="0"/>
          <dgm:bulletEnabled val="1"/>
        </dgm:presLayoutVars>
      </dgm:prSet>
      <dgm:spPr/>
      <dgm:t>
        <a:bodyPr/>
        <a:lstStyle/>
        <a:p>
          <a:endParaRPr lang="en-US"/>
        </a:p>
      </dgm:t>
    </dgm:pt>
    <dgm:pt modelId="{F46C05B3-62FF-4911-8742-ECE9493F24A9}" type="pres">
      <dgm:prSet presAssocID="{A4152666-4034-4FF8-9B1F-012F4AC77DF8}" presName="wedge4" presStyleLbl="node1" presStyleIdx="3" presStyleCnt="4"/>
      <dgm:spPr/>
      <dgm:t>
        <a:bodyPr/>
        <a:lstStyle/>
        <a:p>
          <a:endParaRPr lang="en-US"/>
        </a:p>
      </dgm:t>
    </dgm:pt>
    <dgm:pt modelId="{FAC17541-638C-4B62-A8A6-18730400D0C6}" type="pres">
      <dgm:prSet presAssocID="{A4152666-4034-4FF8-9B1F-012F4AC77DF8}" presName="wedge4Tx" presStyleLbl="node1" presStyleIdx="3" presStyleCnt="4">
        <dgm:presLayoutVars>
          <dgm:chMax val="0"/>
          <dgm:chPref val="0"/>
          <dgm:bulletEnabled val="1"/>
        </dgm:presLayoutVars>
      </dgm:prSet>
      <dgm:spPr/>
      <dgm:t>
        <a:bodyPr/>
        <a:lstStyle/>
        <a:p>
          <a:endParaRPr lang="en-US"/>
        </a:p>
      </dgm:t>
    </dgm:pt>
  </dgm:ptLst>
  <dgm:cxnLst>
    <dgm:cxn modelId="{6BEF90FF-168F-4A44-ACC0-F16814488E84}" type="presOf" srcId="{F69A9668-D1F6-48C0-BB87-58EEEEED6BF0}" destId="{4CB834B2-50D7-4CCF-A006-F2251B71D727}" srcOrd="0" destOrd="0" presId="urn:microsoft.com/office/officeart/2005/8/layout/chart3"/>
    <dgm:cxn modelId="{1EB77C23-57A7-4FE5-A184-2DB9A7AE663E}" srcId="{A4152666-4034-4FF8-9B1F-012F4AC77DF8}" destId="{F69A9668-D1F6-48C0-BB87-58EEEEED6BF0}" srcOrd="2" destOrd="0" parTransId="{38D38144-5458-40AA-BB70-6EA29E2F0B69}" sibTransId="{563933BC-DBC6-4182-B636-A9E4460AAD13}"/>
    <dgm:cxn modelId="{5F079383-871E-48FD-85D8-1F89EEDD29A4}" type="presOf" srcId="{9339D953-D2C7-46C3-8448-C689036F9238}" destId="{738DAA7B-4DC5-4595-80AD-5C9CC673C121}" srcOrd="0" destOrd="0" presId="urn:microsoft.com/office/officeart/2005/8/layout/chart3"/>
    <dgm:cxn modelId="{337ACB5C-CA4C-40A8-AAD5-639AD8FAFC94}" type="presOf" srcId="{DD0A62E3-5C27-4F4A-BD3D-363E7BBB4A81}" destId="{4CB834B2-50D7-4CCF-A006-F2251B71D727}" srcOrd="0" destOrd="3" presId="urn:microsoft.com/office/officeart/2005/8/layout/chart3"/>
    <dgm:cxn modelId="{75AB4D70-D695-4CE2-9B01-321A71EF90A9}" srcId="{F69A9668-D1F6-48C0-BB87-58EEEEED6BF0}" destId="{7F646BC9-0A68-49E3-AED4-42A99204A2C7}" srcOrd="1" destOrd="0" parTransId="{291A8E77-41B3-4C2E-BFC6-279F3D3C7CE5}" sibTransId="{657F449F-365B-438F-9521-1F00A032753D}"/>
    <dgm:cxn modelId="{95FBEDD2-D682-4CD9-B11F-791CC2C32AAE}" srcId="{A4152666-4034-4FF8-9B1F-012F4AC77DF8}" destId="{A0545FC3-829C-4C16-9C66-FC7931C9FDC2}" srcOrd="1" destOrd="0" parTransId="{7BE1FB52-6A70-4E76-9424-3147D076D6D2}" sibTransId="{8D9C25EE-569E-4733-9C6A-8546A68C07CB}"/>
    <dgm:cxn modelId="{4360E2A2-D1FD-4168-8A1F-83B64062BA77}" srcId="{9339D953-D2C7-46C3-8448-C689036F9238}" destId="{83CB247B-DD1B-4FB5-9220-FDFE8FB7DD61}" srcOrd="0" destOrd="0" parTransId="{3F004954-29B7-4840-9701-178B96C313B7}" sibTransId="{DAB93D86-5D1B-4D64-974C-197F9B31032B}"/>
    <dgm:cxn modelId="{D4B9CF78-2F97-46ED-AF21-08001F908F4D}" type="presOf" srcId="{7F646BC9-0A68-49E3-AED4-42A99204A2C7}" destId="{4CB834B2-50D7-4CCF-A006-F2251B71D727}" srcOrd="0" destOrd="2" presId="urn:microsoft.com/office/officeart/2005/8/layout/chart3"/>
    <dgm:cxn modelId="{A99089ED-7E05-4732-8526-BA799E2BA229}" type="presOf" srcId="{83CB247B-DD1B-4FB5-9220-FDFE8FB7DD61}" destId="{CF9294C5-6F7B-4749-A3D3-28ADD57606BA}" srcOrd="1" destOrd="1" presId="urn:microsoft.com/office/officeart/2005/8/layout/chart3"/>
    <dgm:cxn modelId="{4D6F2E3B-6AA9-438A-8548-DB8FC55150CF}" type="presOf" srcId="{A0545FC3-829C-4C16-9C66-FC7931C9FDC2}" destId="{1C07C136-E113-4989-BFD2-C3E7B8ACBE12}" srcOrd="0" destOrd="0" presId="urn:microsoft.com/office/officeart/2005/8/layout/chart3"/>
    <dgm:cxn modelId="{125AF797-038F-4259-BFA7-04A63BE2A30A}" type="presOf" srcId="{F69A9668-D1F6-48C0-BB87-58EEEEED6BF0}" destId="{227E1790-0AFB-4219-89A9-A0EF11657118}" srcOrd="1" destOrd="0" presId="urn:microsoft.com/office/officeart/2005/8/layout/chart3"/>
    <dgm:cxn modelId="{104420BB-2DC1-4382-953E-C437A034A0FD}" type="presOf" srcId="{295E8DC7-B3F1-45D4-9DF2-26C51D0FBB11}" destId="{1C07C136-E113-4989-BFD2-C3E7B8ACBE12}" srcOrd="0" destOrd="1" presId="urn:microsoft.com/office/officeart/2005/8/layout/chart3"/>
    <dgm:cxn modelId="{0850A7E1-B5D7-4856-A8CA-4021A833207C}" type="presOf" srcId="{69D800D6-FA68-4E39-959F-4B95A58C3440}" destId="{4CB834B2-50D7-4CCF-A006-F2251B71D727}" srcOrd="0" destOrd="1" presId="urn:microsoft.com/office/officeart/2005/8/layout/chart3"/>
    <dgm:cxn modelId="{128D6E70-E01A-4BF5-85AF-4542866A6836}" srcId="{F69A9668-D1F6-48C0-BB87-58EEEEED6BF0}" destId="{69D800D6-FA68-4E39-959F-4B95A58C3440}" srcOrd="0" destOrd="0" parTransId="{0EBB1224-0D72-4E10-B32F-95C45901B50A}" sibTransId="{FBFF03ED-B0E9-426B-A83C-3261D82FD107}"/>
    <dgm:cxn modelId="{8CAA8D74-B340-43CD-8FD8-0C7B28CB0AEF}" srcId="{A4152666-4034-4FF8-9B1F-012F4AC77DF8}" destId="{9339D953-D2C7-46C3-8448-C689036F9238}" srcOrd="0" destOrd="0" parTransId="{64A9A9D6-2B2B-40E8-BEB4-7205E1A27C89}" sibTransId="{3E15BF47-E19C-4085-ABC7-9EBF937DD94A}"/>
    <dgm:cxn modelId="{C97F7E6B-5F9F-41D8-83FB-B2BD04D670D9}" srcId="{A0545FC3-829C-4C16-9C66-FC7931C9FDC2}" destId="{295E8DC7-B3F1-45D4-9DF2-26C51D0FBB11}" srcOrd="0" destOrd="0" parTransId="{1937C848-77F1-46CD-94A7-8C87E547FFFD}" sibTransId="{A1F22CF6-D77A-4251-9D39-15BC7B356438}"/>
    <dgm:cxn modelId="{09C5DCA0-3F9E-48EB-9ADD-7AF5B932BA54}" type="presOf" srcId="{A0545FC3-829C-4C16-9C66-FC7931C9FDC2}" destId="{0EDF7A59-0F8A-4798-9B92-E3C960B166EB}" srcOrd="1" destOrd="0" presId="urn:microsoft.com/office/officeart/2005/8/layout/chart3"/>
    <dgm:cxn modelId="{8C41122C-9453-4458-BA32-0EE4DCFD7E1D}" type="presOf" srcId="{7F646BC9-0A68-49E3-AED4-42A99204A2C7}" destId="{227E1790-0AFB-4219-89A9-A0EF11657118}" srcOrd="1" destOrd="2" presId="urn:microsoft.com/office/officeart/2005/8/layout/chart3"/>
    <dgm:cxn modelId="{0DF0B153-62D9-422B-A919-E6B527347D95}" type="presOf" srcId="{83CB247B-DD1B-4FB5-9220-FDFE8FB7DD61}" destId="{738DAA7B-4DC5-4595-80AD-5C9CC673C121}" srcOrd="0" destOrd="1" presId="urn:microsoft.com/office/officeart/2005/8/layout/chart3"/>
    <dgm:cxn modelId="{CE0C9C26-510E-4EBE-BD49-FAC38259D5AB}" srcId="{A4152666-4034-4FF8-9B1F-012F4AC77DF8}" destId="{D93EBF82-DB10-4E5A-8DDD-6423536C5B43}" srcOrd="3" destOrd="0" parTransId="{B773D7C3-1EEE-4917-B19D-2700F4394B0A}" sibTransId="{9DE3E34D-FE6A-4A3D-9A4C-AC67F194EBCA}"/>
    <dgm:cxn modelId="{45A79437-9261-440F-B3BB-DD04147E8EF7}" type="presOf" srcId="{D93EBF82-DB10-4E5A-8DDD-6423536C5B43}" destId="{F46C05B3-62FF-4911-8742-ECE9493F24A9}" srcOrd="0" destOrd="0" presId="urn:microsoft.com/office/officeart/2005/8/layout/chart3"/>
    <dgm:cxn modelId="{E1D426E4-B991-429B-9F26-EE2DAC27EE09}" type="presOf" srcId="{9339D953-D2C7-46C3-8448-C689036F9238}" destId="{CF9294C5-6F7B-4749-A3D3-28ADD57606BA}" srcOrd="1" destOrd="0" presId="urn:microsoft.com/office/officeart/2005/8/layout/chart3"/>
    <dgm:cxn modelId="{DF3867A4-935F-4104-9449-A29B3F47B2A6}" type="presOf" srcId="{D93EBF82-DB10-4E5A-8DDD-6423536C5B43}" destId="{FAC17541-638C-4B62-A8A6-18730400D0C6}" srcOrd="1" destOrd="0" presId="urn:microsoft.com/office/officeart/2005/8/layout/chart3"/>
    <dgm:cxn modelId="{A3356B72-CB08-4CF5-84B3-DC8A582B6B62}" srcId="{F69A9668-D1F6-48C0-BB87-58EEEEED6BF0}" destId="{DD0A62E3-5C27-4F4A-BD3D-363E7BBB4A81}" srcOrd="2" destOrd="0" parTransId="{24EADEF6-B954-4AE3-93FD-D877AACF39B9}" sibTransId="{8D5C52E8-C703-43C0-917D-768E73B9ADDB}"/>
    <dgm:cxn modelId="{C2C2D482-1B9E-41BF-AB83-4DBFEAE8DB3F}" type="presOf" srcId="{69D800D6-FA68-4E39-959F-4B95A58C3440}" destId="{227E1790-0AFB-4219-89A9-A0EF11657118}" srcOrd="1" destOrd="1" presId="urn:microsoft.com/office/officeart/2005/8/layout/chart3"/>
    <dgm:cxn modelId="{7D2E6136-1759-41CE-9A5C-D0C82A17D045}" type="presOf" srcId="{295E8DC7-B3F1-45D4-9DF2-26C51D0FBB11}" destId="{0EDF7A59-0F8A-4798-9B92-E3C960B166EB}" srcOrd="1" destOrd="1" presId="urn:microsoft.com/office/officeart/2005/8/layout/chart3"/>
    <dgm:cxn modelId="{26BD9336-7851-48EB-A395-A1315899F3E7}" type="presOf" srcId="{A4152666-4034-4FF8-9B1F-012F4AC77DF8}" destId="{54EA6B8C-DAD4-4F11-BF56-23F5A3C42205}" srcOrd="0" destOrd="0" presId="urn:microsoft.com/office/officeart/2005/8/layout/chart3"/>
    <dgm:cxn modelId="{5D309DDA-FD77-4F87-AF51-FEE44DBAC590}" type="presOf" srcId="{DD0A62E3-5C27-4F4A-BD3D-363E7BBB4A81}" destId="{227E1790-0AFB-4219-89A9-A0EF11657118}" srcOrd="1" destOrd="3" presId="urn:microsoft.com/office/officeart/2005/8/layout/chart3"/>
    <dgm:cxn modelId="{08A6FCB8-4373-4578-A0C9-F5C18AE98216}" type="presParOf" srcId="{54EA6B8C-DAD4-4F11-BF56-23F5A3C42205}" destId="{738DAA7B-4DC5-4595-80AD-5C9CC673C121}" srcOrd="0" destOrd="0" presId="urn:microsoft.com/office/officeart/2005/8/layout/chart3"/>
    <dgm:cxn modelId="{C82830E0-3A3C-45CA-9542-0F55C7533BE8}" type="presParOf" srcId="{54EA6B8C-DAD4-4F11-BF56-23F5A3C42205}" destId="{CF9294C5-6F7B-4749-A3D3-28ADD57606BA}" srcOrd="1" destOrd="0" presId="urn:microsoft.com/office/officeart/2005/8/layout/chart3"/>
    <dgm:cxn modelId="{7E82C91C-2DAA-4A2F-BBF8-4E52DDC80510}" type="presParOf" srcId="{54EA6B8C-DAD4-4F11-BF56-23F5A3C42205}" destId="{1C07C136-E113-4989-BFD2-C3E7B8ACBE12}" srcOrd="2" destOrd="0" presId="urn:microsoft.com/office/officeart/2005/8/layout/chart3"/>
    <dgm:cxn modelId="{EDC0AEAC-639B-4FA3-90A3-9B8C2773C8B7}" type="presParOf" srcId="{54EA6B8C-DAD4-4F11-BF56-23F5A3C42205}" destId="{0EDF7A59-0F8A-4798-9B92-E3C960B166EB}" srcOrd="3" destOrd="0" presId="urn:microsoft.com/office/officeart/2005/8/layout/chart3"/>
    <dgm:cxn modelId="{D086F443-6958-4B78-A201-6D41735CAD71}" type="presParOf" srcId="{54EA6B8C-DAD4-4F11-BF56-23F5A3C42205}" destId="{4CB834B2-50D7-4CCF-A006-F2251B71D727}" srcOrd="4" destOrd="0" presId="urn:microsoft.com/office/officeart/2005/8/layout/chart3"/>
    <dgm:cxn modelId="{6FA1F919-B742-44E0-B19E-2CF7E9A48E39}" type="presParOf" srcId="{54EA6B8C-DAD4-4F11-BF56-23F5A3C42205}" destId="{227E1790-0AFB-4219-89A9-A0EF11657118}" srcOrd="5" destOrd="0" presId="urn:microsoft.com/office/officeart/2005/8/layout/chart3"/>
    <dgm:cxn modelId="{B4A70333-801F-4B39-9056-69293351528F}" type="presParOf" srcId="{54EA6B8C-DAD4-4F11-BF56-23F5A3C42205}" destId="{F46C05B3-62FF-4911-8742-ECE9493F24A9}" srcOrd="6" destOrd="0" presId="urn:microsoft.com/office/officeart/2005/8/layout/chart3"/>
    <dgm:cxn modelId="{8F2403A7-A577-458F-9548-1B4AA0780DFF}" type="presParOf" srcId="{54EA6B8C-DAD4-4F11-BF56-23F5A3C42205}" destId="{FAC17541-638C-4B62-A8A6-18730400D0C6}" srcOrd="7" destOrd="0" presId="urn:microsoft.com/office/officeart/2005/8/layout/char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152666-4034-4FF8-9B1F-012F4AC77DF8}" type="doc">
      <dgm:prSet loTypeId="urn:microsoft.com/office/officeart/2005/8/layout/chart3" loCatId="cycle" qsTypeId="urn:microsoft.com/office/officeart/2005/8/quickstyle/simple1" qsCatId="simple" csTypeId="urn:microsoft.com/office/officeart/2005/8/colors/colorful2" csCatId="colorful" phldr="1"/>
      <dgm:spPr/>
      <dgm:t>
        <a:bodyPr/>
        <a:lstStyle/>
        <a:p>
          <a:endParaRPr lang="en-US"/>
        </a:p>
      </dgm:t>
    </dgm:pt>
    <dgm:pt modelId="{FDD4ADE7-1E4D-48AF-9C61-F1AA91642761}">
      <dgm:prSet phldrT="[Text]" custT="1"/>
      <dgm:spPr/>
      <dgm:t>
        <a:bodyPr/>
        <a:lstStyle/>
        <a:p>
          <a:r>
            <a:rPr lang="en-US" sz="1600" dirty="0" smtClean="0">
              <a:latin typeface="Franklin Gothic Medium Cond" panose="020B0606030402020204" pitchFamily="34" charset="0"/>
            </a:rPr>
            <a:t>Union: 20%</a:t>
          </a:r>
          <a:endParaRPr lang="en-US" sz="1600" dirty="0">
            <a:latin typeface="Franklin Gothic Medium Cond" panose="020B0606030402020204" pitchFamily="34" charset="0"/>
          </a:endParaRPr>
        </a:p>
      </dgm:t>
    </dgm:pt>
    <dgm:pt modelId="{4296C591-D804-49A7-8E5D-582130C4FC10}" type="parTrans" cxnId="{3052BFD8-7F8D-422A-9810-90F4462D1C3B}">
      <dgm:prSet/>
      <dgm:spPr/>
      <dgm:t>
        <a:bodyPr/>
        <a:lstStyle/>
        <a:p>
          <a:endParaRPr lang="en-US"/>
        </a:p>
      </dgm:t>
    </dgm:pt>
    <dgm:pt modelId="{55B25ED8-D3CA-4229-A962-E2472DDD5FA4}" type="sibTrans" cxnId="{3052BFD8-7F8D-422A-9810-90F4462D1C3B}">
      <dgm:prSet/>
      <dgm:spPr/>
      <dgm:t>
        <a:bodyPr/>
        <a:lstStyle/>
        <a:p>
          <a:endParaRPr lang="en-US"/>
        </a:p>
      </dgm:t>
    </dgm:pt>
    <dgm:pt modelId="{A0545FC3-829C-4C16-9C66-FC7931C9FDC2}">
      <dgm:prSet phldrT="[Text]" custT="1"/>
      <dgm:spPr/>
      <dgm:t>
        <a:bodyPr/>
        <a:lstStyle/>
        <a:p>
          <a:r>
            <a:rPr lang="en-US" sz="2000" dirty="0" smtClean="0">
              <a:latin typeface="Franklin Gothic Medium Cond" panose="020B0606030402020204" pitchFamily="34" charset="0"/>
            </a:rPr>
            <a:t>Min. 5%</a:t>
          </a:r>
          <a:endParaRPr lang="en-US" sz="2000" dirty="0">
            <a:latin typeface="Franklin Gothic Medium Cond" panose="020B0606030402020204" pitchFamily="34" charset="0"/>
          </a:endParaRPr>
        </a:p>
      </dgm:t>
    </dgm:pt>
    <dgm:pt modelId="{7BE1FB52-6A70-4E76-9424-3147D076D6D2}" type="parTrans" cxnId="{95FBEDD2-D682-4CD9-B11F-791CC2C32AAE}">
      <dgm:prSet/>
      <dgm:spPr/>
      <dgm:t>
        <a:bodyPr/>
        <a:lstStyle/>
        <a:p>
          <a:endParaRPr lang="en-US"/>
        </a:p>
      </dgm:t>
    </dgm:pt>
    <dgm:pt modelId="{8D9C25EE-569E-4733-9C6A-8546A68C07CB}" type="sibTrans" cxnId="{95FBEDD2-D682-4CD9-B11F-791CC2C32AAE}">
      <dgm:prSet/>
      <dgm:spPr/>
      <dgm:t>
        <a:bodyPr/>
        <a:lstStyle/>
        <a:p>
          <a:endParaRPr lang="en-US"/>
        </a:p>
      </dgm:t>
    </dgm:pt>
    <dgm:pt modelId="{5B27039A-BF4C-4BF1-A42E-BD41BA65895D}">
      <dgm:prSet phldrT="[Text]" custT="1"/>
      <dgm:spPr/>
      <dgm:t>
        <a:bodyPr/>
        <a:lstStyle/>
        <a:p>
          <a:r>
            <a:rPr lang="en-US" sz="2000" dirty="0" smtClean="0">
              <a:latin typeface="Franklin Gothic Medium Cond" panose="020B0606030402020204" pitchFamily="34" charset="0"/>
            </a:rPr>
            <a:t>Min. 10%</a:t>
          </a:r>
          <a:endParaRPr lang="en-US" sz="2000" dirty="0">
            <a:latin typeface="Franklin Gothic Medium Cond" panose="020B0606030402020204" pitchFamily="34" charset="0"/>
          </a:endParaRPr>
        </a:p>
      </dgm:t>
    </dgm:pt>
    <dgm:pt modelId="{E8EBB06A-83DC-4677-8082-3F313121BE3B}" type="parTrans" cxnId="{29A215E2-8CE2-47B8-9828-C78F810A9F74}">
      <dgm:prSet/>
      <dgm:spPr/>
      <dgm:t>
        <a:bodyPr/>
        <a:lstStyle/>
        <a:p>
          <a:endParaRPr lang="en-US"/>
        </a:p>
      </dgm:t>
    </dgm:pt>
    <dgm:pt modelId="{929E96CF-D804-44FA-94ED-58CFA0A3872C}" type="sibTrans" cxnId="{29A215E2-8CE2-47B8-9828-C78F810A9F74}">
      <dgm:prSet/>
      <dgm:spPr/>
      <dgm:t>
        <a:bodyPr/>
        <a:lstStyle/>
        <a:p>
          <a:endParaRPr lang="en-US"/>
        </a:p>
      </dgm:t>
    </dgm:pt>
    <dgm:pt modelId="{69F580AD-E0A5-48EB-BA06-FEF6763215E3}">
      <dgm:prSet phldrT="[Text]" custT="1"/>
      <dgm:spPr/>
      <dgm:t>
        <a:bodyPr/>
        <a:lstStyle/>
        <a:p>
          <a:r>
            <a:rPr lang="en-US" sz="2000" dirty="0" smtClean="0">
              <a:latin typeface="Franklin Gothic Medium Cond" panose="020B0606030402020204" pitchFamily="34" charset="0"/>
            </a:rPr>
            <a:t>Max.70% “Approved” investment</a:t>
          </a:r>
          <a:endParaRPr lang="en-US" sz="2000" dirty="0">
            <a:latin typeface="Franklin Gothic Medium Cond" panose="020B0606030402020204" pitchFamily="34" charset="0"/>
          </a:endParaRPr>
        </a:p>
      </dgm:t>
    </dgm:pt>
    <dgm:pt modelId="{B4CF0B2E-3634-4CA5-A1F9-08012733C42E}" type="parTrans" cxnId="{2C3F74B9-FE84-41AC-9311-6D73B77489D5}">
      <dgm:prSet/>
      <dgm:spPr/>
      <dgm:t>
        <a:bodyPr/>
        <a:lstStyle/>
        <a:p>
          <a:endParaRPr lang="en-US"/>
        </a:p>
      </dgm:t>
    </dgm:pt>
    <dgm:pt modelId="{DA8D95C7-7E00-4646-B246-A687BD6C4D07}" type="sibTrans" cxnId="{2C3F74B9-FE84-41AC-9311-6D73B77489D5}">
      <dgm:prSet/>
      <dgm:spPr/>
      <dgm:t>
        <a:bodyPr/>
        <a:lstStyle/>
        <a:p>
          <a:endParaRPr lang="en-US"/>
        </a:p>
      </dgm:t>
    </dgm:pt>
    <dgm:pt modelId="{69D800D6-FA68-4E39-959F-4B95A58C3440}">
      <dgm:prSet phldrT="[Text]" custT="1"/>
      <dgm:spPr/>
      <dgm:t>
        <a:bodyPr/>
        <a:lstStyle/>
        <a:p>
          <a:r>
            <a:rPr lang="en-US" sz="1600" dirty="0" smtClean="0">
              <a:latin typeface="Franklin Gothic Medium Cond" panose="020B0606030402020204" pitchFamily="34" charset="0"/>
            </a:rPr>
            <a:t>RBI Reverse repo</a:t>
          </a:r>
          <a:endParaRPr lang="en-US" sz="1600" dirty="0">
            <a:latin typeface="Franklin Gothic Medium Cond" panose="020B0606030402020204" pitchFamily="34" charset="0"/>
          </a:endParaRPr>
        </a:p>
      </dgm:t>
    </dgm:pt>
    <dgm:pt modelId="{0EBB1224-0D72-4E10-B32F-95C45901B50A}" type="parTrans" cxnId="{128D6E70-E01A-4BF5-85AF-4542866A6836}">
      <dgm:prSet/>
      <dgm:spPr/>
      <dgm:t>
        <a:bodyPr/>
        <a:lstStyle/>
        <a:p>
          <a:endParaRPr lang="en-US"/>
        </a:p>
      </dgm:t>
    </dgm:pt>
    <dgm:pt modelId="{FBFF03ED-B0E9-426B-A83C-3261D82FD107}" type="sibTrans" cxnId="{128D6E70-E01A-4BF5-85AF-4542866A6836}">
      <dgm:prSet/>
      <dgm:spPr/>
      <dgm:t>
        <a:bodyPr/>
        <a:lstStyle/>
        <a:p>
          <a:endParaRPr lang="en-US"/>
        </a:p>
      </dgm:t>
    </dgm:pt>
    <dgm:pt modelId="{7F646BC9-0A68-49E3-AED4-42A99204A2C7}">
      <dgm:prSet phldrT="[Text]" custT="1"/>
      <dgm:spPr/>
      <dgm:t>
        <a:bodyPr/>
        <a:lstStyle/>
        <a:p>
          <a:r>
            <a:rPr lang="en-US" sz="1600" dirty="0" smtClean="0">
              <a:latin typeface="Franklin Gothic Medium Cond" panose="020B0606030402020204" pitchFamily="34" charset="0"/>
            </a:rPr>
            <a:t>Commercial Papers</a:t>
          </a:r>
          <a:endParaRPr lang="en-US" sz="1600" dirty="0">
            <a:latin typeface="Franklin Gothic Medium Cond" panose="020B0606030402020204" pitchFamily="34" charset="0"/>
          </a:endParaRPr>
        </a:p>
      </dgm:t>
    </dgm:pt>
    <dgm:pt modelId="{291A8E77-41B3-4C2E-BFC6-279F3D3C7CE5}" type="parTrans" cxnId="{75AB4D70-D695-4CE2-9B01-321A71EF90A9}">
      <dgm:prSet/>
      <dgm:spPr/>
      <dgm:t>
        <a:bodyPr/>
        <a:lstStyle/>
        <a:p>
          <a:endParaRPr lang="en-US"/>
        </a:p>
      </dgm:t>
    </dgm:pt>
    <dgm:pt modelId="{657F449F-365B-438F-9521-1F00A032753D}" type="sibTrans" cxnId="{75AB4D70-D695-4CE2-9B01-321A71EF90A9}">
      <dgm:prSet/>
      <dgm:spPr/>
      <dgm:t>
        <a:bodyPr/>
        <a:lstStyle/>
        <a:p>
          <a:endParaRPr lang="en-US"/>
        </a:p>
      </dgm:t>
    </dgm:pt>
    <dgm:pt modelId="{DD0A62E3-5C27-4F4A-BD3D-363E7BBB4A81}">
      <dgm:prSet phldrT="[Text]" custT="1"/>
      <dgm:spPr/>
      <dgm:t>
        <a:bodyPr/>
        <a:lstStyle/>
        <a:p>
          <a:r>
            <a:rPr lang="en-US" sz="1600" dirty="0" smtClean="0">
              <a:latin typeface="Franklin Gothic Medium Cond" panose="020B0606030402020204" pitchFamily="34" charset="0"/>
            </a:rPr>
            <a:t>AA rating Shares / debentures</a:t>
          </a:r>
          <a:endParaRPr lang="en-US" sz="1600" dirty="0">
            <a:latin typeface="Franklin Gothic Medium Cond" panose="020B0606030402020204" pitchFamily="34" charset="0"/>
          </a:endParaRPr>
        </a:p>
      </dgm:t>
    </dgm:pt>
    <dgm:pt modelId="{24EADEF6-B954-4AE3-93FD-D877AACF39B9}" type="parTrans" cxnId="{A3356B72-CB08-4CF5-84B3-DC8A582B6B62}">
      <dgm:prSet/>
      <dgm:spPr/>
      <dgm:t>
        <a:bodyPr/>
        <a:lstStyle/>
        <a:p>
          <a:endParaRPr lang="en-US"/>
        </a:p>
      </dgm:t>
    </dgm:pt>
    <dgm:pt modelId="{8D5C52E8-C703-43C0-917D-768E73B9ADDB}" type="sibTrans" cxnId="{A3356B72-CB08-4CF5-84B3-DC8A582B6B62}">
      <dgm:prSet/>
      <dgm:spPr/>
      <dgm:t>
        <a:bodyPr/>
        <a:lstStyle/>
        <a:p>
          <a:endParaRPr lang="en-US"/>
        </a:p>
      </dgm:t>
    </dgm:pt>
    <dgm:pt modelId="{9339D953-D2C7-46C3-8448-C689036F9238}">
      <dgm:prSet phldrT="[Text]" custT="1"/>
      <dgm:spPr/>
      <dgm:t>
        <a:bodyPr/>
        <a:lstStyle/>
        <a:p>
          <a:r>
            <a:rPr lang="en-US" sz="2000" dirty="0" smtClean="0">
              <a:latin typeface="Franklin Gothic Medium Cond" panose="020B0606030402020204" pitchFamily="34" charset="0"/>
            </a:rPr>
            <a:t>G-Sec (Min.)</a:t>
          </a:r>
          <a:endParaRPr lang="en-US" sz="2000" dirty="0">
            <a:latin typeface="Franklin Gothic Medium Cond" panose="020B0606030402020204" pitchFamily="34" charset="0"/>
          </a:endParaRPr>
        </a:p>
      </dgm:t>
    </dgm:pt>
    <dgm:pt modelId="{64A9A9D6-2B2B-40E8-BEB4-7205E1A27C89}" type="parTrans" cxnId="{8CAA8D74-B340-43CD-8FD8-0C7B28CB0AEF}">
      <dgm:prSet/>
      <dgm:spPr/>
      <dgm:t>
        <a:bodyPr/>
        <a:lstStyle/>
        <a:p>
          <a:endParaRPr lang="en-US"/>
        </a:p>
      </dgm:t>
    </dgm:pt>
    <dgm:pt modelId="{3E15BF47-E19C-4085-ABC7-9EBF937DD94A}" type="sibTrans" cxnId="{8CAA8D74-B340-43CD-8FD8-0C7B28CB0AEF}">
      <dgm:prSet/>
      <dgm:spPr/>
      <dgm:t>
        <a:bodyPr/>
        <a:lstStyle/>
        <a:p>
          <a:endParaRPr lang="en-US"/>
        </a:p>
      </dgm:t>
    </dgm:pt>
    <dgm:pt modelId="{46527213-E90C-47A8-8EC7-19D212DBEA25}">
      <dgm:prSet phldrT="[Text]" custT="1"/>
      <dgm:spPr/>
      <dgm:t>
        <a:bodyPr/>
        <a:lstStyle/>
        <a:p>
          <a:r>
            <a:rPr lang="en-US" sz="1600" dirty="0" smtClean="0">
              <a:latin typeface="Franklin Gothic Medium Cond" panose="020B0606030402020204" pitchFamily="34" charset="0"/>
            </a:rPr>
            <a:t>States / other approved: 30%</a:t>
          </a:r>
          <a:endParaRPr lang="en-US" sz="1600" dirty="0">
            <a:latin typeface="Franklin Gothic Medium Cond" panose="020B0606030402020204" pitchFamily="34" charset="0"/>
          </a:endParaRPr>
        </a:p>
      </dgm:t>
    </dgm:pt>
    <dgm:pt modelId="{45C45047-02AC-47DA-BE48-5D3BD5DE8714}" type="parTrans" cxnId="{1E1B05D9-5337-42A5-BCAD-4D99F82BAA66}">
      <dgm:prSet/>
      <dgm:spPr/>
      <dgm:t>
        <a:bodyPr/>
        <a:lstStyle/>
        <a:p>
          <a:endParaRPr lang="en-US"/>
        </a:p>
      </dgm:t>
    </dgm:pt>
    <dgm:pt modelId="{66E4A0E5-FBF8-426B-987D-219B040A74D3}" type="sibTrans" cxnId="{1E1B05D9-5337-42A5-BCAD-4D99F82BAA66}">
      <dgm:prSet/>
      <dgm:spPr/>
      <dgm:t>
        <a:bodyPr/>
        <a:lstStyle/>
        <a:p>
          <a:endParaRPr lang="en-US"/>
        </a:p>
      </dgm:t>
    </dgm:pt>
    <dgm:pt modelId="{295E8DC7-B3F1-45D4-9DF2-26C51D0FBB11}">
      <dgm:prSet phldrT="[Text]" custT="1"/>
      <dgm:spPr/>
      <dgm:t>
        <a:bodyPr/>
        <a:lstStyle/>
        <a:p>
          <a:r>
            <a:rPr lang="en-US" sz="2000" dirty="0" smtClean="0">
              <a:latin typeface="Franklin Gothic Medium Cond" panose="020B0606030402020204" pitchFamily="34" charset="0"/>
            </a:rPr>
            <a:t>Loan to states for housing and fire fighting </a:t>
          </a:r>
          <a:r>
            <a:rPr lang="en-US" sz="2000" dirty="0" err="1" smtClean="0">
              <a:latin typeface="Franklin Gothic Medium Cond" panose="020B0606030402020204" pitchFamily="34" charset="0"/>
            </a:rPr>
            <a:t>eqp</a:t>
          </a:r>
          <a:r>
            <a:rPr lang="en-US" sz="2000" dirty="0" smtClean="0">
              <a:latin typeface="Franklin Gothic Medium Cond" panose="020B0606030402020204" pitchFamily="34" charset="0"/>
            </a:rPr>
            <a:t>.</a:t>
          </a:r>
          <a:endParaRPr lang="en-US" sz="2000" dirty="0">
            <a:latin typeface="Franklin Gothic Medium Cond" panose="020B0606030402020204" pitchFamily="34" charset="0"/>
          </a:endParaRPr>
        </a:p>
      </dgm:t>
    </dgm:pt>
    <dgm:pt modelId="{1937C848-77F1-46CD-94A7-8C87E547FFFD}" type="parTrans" cxnId="{C97F7E6B-5F9F-41D8-83FB-B2BD04D670D9}">
      <dgm:prSet/>
      <dgm:spPr/>
      <dgm:t>
        <a:bodyPr/>
        <a:lstStyle/>
        <a:p>
          <a:endParaRPr lang="en-US"/>
        </a:p>
      </dgm:t>
    </dgm:pt>
    <dgm:pt modelId="{A1F22CF6-D77A-4251-9D39-15BC7B356438}" type="sibTrans" cxnId="{C97F7E6B-5F9F-41D8-83FB-B2BD04D670D9}">
      <dgm:prSet/>
      <dgm:spPr/>
      <dgm:t>
        <a:bodyPr/>
        <a:lstStyle/>
        <a:p>
          <a:endParaRPr lang="en-US"/>
        </a:p>
      </dgm:t>
    </dgm:pt>
    <dgm:pt modelId="{7E37AD9C-2A3A-4390-AF2C-D3BED62EA1D3}">
      <dgm:prSet phldrT="[Text]" custT="1"/>
      <dgm:spPr/>
      <dgm:t>
        <a:bodyPr/>
        <a:lstStyle/>
        <a:p>
          <a:r>
            <a:rPr lang="en-US" sz="2000" smtClean="0">
              <a:latin typeface="Franklin Gothic Medium Cond" panose="020B0606030402020204" pitchFamily="34" charset="0"/>
            </a:rPr>
            <a:t>Social </a:t>
          </a:r>
          <a:r>
            <a:rPr lang="en-US" sz="2000" dirty="0" smtClean="0">
              <a:latin typeface="Franklin Gothic Medium Cond" panose="020B0606030402020204" pitchFamily="34" charset="0"/>
            </a:rPr>
            <a:t>sector infrastructure</a:t>
          </a:r>
          <a:endParaRPr lang="en-US" sz="2000" dirty="0">
            <a:latin typeface="Franklin Gothic Medium Cond" panose="020B0606030402020204" pitchFamily="34" charset="0"/>
          </a:endParaRPr>
        </a:p>
      </dgm:t>
    </dgm:pt>
    <dgm:pt modelId="{EC374995-0AF0-440F-9593-49A7EA8DD25E}" type="parTrans" cxnId="{EE90B91B-DB8D-4913-B80B-5A7878BA9F6A}">
      <dgm:prSet/>
      <dgm:spPr/>
      <dgm:t>
        <a:bodyPr/>
        <a:lstStyle/>
        <a:p>
          <a:endParaRPr lang="en-US"/>
        </a:p>
      </dgm:t>
    </dgm:pt>
    <dgm:pt modelId="{1250F2A0-3599-461F-A6CC-9D7D3F066927}" type="sibTrans" cxnId="{EE90B91B-DB8D-4913-B80B-5A7878BA9F6A}">
      <dgm:prSet/>
      <dgm:spPr/>
      <dgm:t>
        <a:bodyPr/>
        <a:lstStyle/>
        <a:p>
          <a:endParaRPr lang="en-US"/>
        </a:p>
      </dgm:t>
    </dgm:pt>
    <dgm:pt modelId="{74C73F18-5815-4D10-8396-237D0E4801A4}" type="pres">
      <dgm:prSet presAssocID="{A4152666-4034-4FF8-9B1F-012F4AC77DF8}" presName="compositeShape" presStyleCnt="0">
        <dgm:presLayoutVars>
          <dgm:chMax val="7"/>
          <dgm:dir/>
          <dgm:resizeHandles val="exact"/>
        </dgm:presLayoutVars>
      </dgm:prSet>
      <dgm:spPr/>
      <dgm:t>
        <a:bodyPr/>
        <a:lstStyle/>
        <a:p>
          <a:endParaRPr lang="en-US"/>
        </a:p>
      </dgm:t>
    </dgm:pt>
    <dgm:pt modelId="{747D0AEC-7301-410D-A7AF-1644038B3435}" type="pres">
      <dgm:prSet presAssocID="{A4152666-4034-4FF8-9B1F-012F4AC77DF8}" presName="wedge1" presStyleLbl="node1" presStyleIdx="0" presStyleCnt="4"/>
      <dgm:spPr/>
      <dgm:t>
        <a:bodyPr/>
        <a:lstStyle/>
        <a:p>
          <a:endParaRPr lang="en-US"/>
        </a:p>
      </dgm:t>
    </dgm:pt>
    <dgm:pt modelId="{18E586FE-FE3A-4FCC-858E-10A78096D925}" type="pres">
      <dgm:prSet presAssocID="{A4152666-4034-4FF8-9B1F-012F4AC77DF8}" presName="wedge1Tx" presStyleLbl="node1" presStyleIdx="0" presStyleCnt="4">
        <dgm:presLayoutVars>
          <dgm:chMax val="0"/>
          <dgm:chPref val="0"/>
          <dgm:bulletEnabled val="1"/>
        </dgm:presLayoutVars>
      </dgm:prSet>
      <dgm:spPr/>
      <dgm:t>
        <a:bodyPr/>
        <a:lstStyle/>
        <a:p>
          <a:endParaRPr lang="en-US"/>
        </a:p>
      </dgm:t>
    </dgm:pt>
    <dgm:pt modelId="{9AF52DDC-B7DF-422B-BA8B-A9FA721B41A3}" type="pres">
      <dgm:prSet presAssocID="{A4152666-4034-4FF8-9B1F-012F4AC77DF8}" presName="wedge2" presStyleLbl="node1" presStyleIdx="1" presStyleCnt="4" custScaleX="103670" custScaleY="104549"/>
      <dgm:spPr/>
      <dgm:t>
        <a:bodyPr/>
        <a:lstStyle/>
        <a:p>
          <a:endParaRPr lang="en-US"/>
        </a:p>
      </dgm:t>
    </dgm:pt>
    <dgm:pt modelId="{3C7BB0B0-8499-4C70-AF3C-CCEAE6339D35}" type="pres">
      <dgm:prSet presAssocID="{A4152666-4034-4FF8-9B1F-012F4AC77DF8}" presName="wedge2Tx" presStyleLbl="node1" presStyleIdx="1" presStyleCnt="4">
        <dgm:presLayoutVars>
          <dgm:chMax val="0"/>
          <dgm:chPref val="0"/>
          <dgm:bulletEnabled val="1"/>
        </dgm:presLayoutVars>
      </dgm:prSet>
      <dgm:spPr/>
      <dgm:t>
        <a:bodyPr/>
        <a:lstStyle/>
        <a:p>
          <a:endParaRPr lang="en-US"/>
        </a:p>
      </dgm:t>
    </dgm:pt>
    <dgm:pt modelId="{895A55E3-D826-4333-810A-66F04C0BA2FF}" type="pres">
      <dgm:prSet presAssocID="{A4152666-4034-4FF8-9B1F-012F4AC77DF8}" presName="wedge3" presStyleLbl="node1" presStyleIdx="2" presStyleCnt="4" custScaleX="99823" custScaleY="102404"/>
      <dgm:spPr/>
      <dgm:t>
        <a:bodyPr/>
        <a:lstStyle/>
        <a:p>
          <a:endParaRPr lang="en-US"/>
        </a:p>
      </dgm:t>
    </dgm:pt>
    <dgm:pt modelId="{C06BB50B-0AA9-4664-9EB8-34E56CBCE9DB}" type="pres">
      <dgm:prSet presAssocID="{A4152666-4034-4FF8-9B1F-012F4AC77DF8}" presName="wedge3Tx" presStyleLbl="node1" presStyleIdx="2" presStyleCnt="4">
        <dgm:presLayoutVars>
          <dgm:chMax val="0"/>
          <dgm:chPref val="0"/>
          <dgm:bulletEnabled val="1"/>
        </dgm:presLayoutVars>
      </dgm:prSet>
      <dgm:spPr/>
      <dgm:t>
        <a:bodyPr/>
        <a:lstStyle/>
        <a:p>
          <a:endParaRPr lang="en-US"/>
        </a:p>
      </dgm:t>
    </dgm:pt>
    <dgm:pt modelId="{E174225A-9146-4554-8EE4-C5564F1997E1}" type="pres">
      <dgm:prSet presAssocID="{A4152666-4034-4FF8-9B1F-012F4AC77DF8}" presName="wedge4" presStyleLbl="node1" presStyleIdx="3" presStyleCnt="4" custScaleY="110198" custLinFactNeighborY="-2735"/>
      <dgm:spPr/>
      <dgm:t>
        <a:bodyPr/>
        <a:lstStyle/>
        <a:p>
          <a:endParaRPr lang="en-US"/>
        </a:p>
      </dgm:t>
    </dgm:pt>
    <dgm:pt modelId="{4E79F2D3-3FDB-478E-9300-93A852A43911}" type="pres">
      <dgm:prSet presAssocID="{A4152666-4034-4FF8-9B1F-012F4AC77DF8}" presName="wedge4Tx" presStyleLbl="node1" presStyleIdx="3" presStyleCnt="4">
        <dgm:presLayoutVars>
          <dgm:chMax val="0"/>
          <dgm:chPref val="0"/>
          <dgm:bulletEnabled val="1"/>
        </dgm:presLayoutVars>
      </dgm:prSet>
      <dgm:spPr/>
      <dgm:t>
        <a:bodyPr/>
        <a:lstStyle/>
        <a:p>
          <a:endParaRPr lang="en-US"/>
        </a:p>
      </dgm:t>
    </dgm:pt>
  </dgm:ptLst>
  <dgm:cxnLst>
    <dgm:cxn modelId="{CCDDD4E4-5FDB-426D-A683-8014D6DD8A68}" type="presOf" srcId="{7E37AD9C-2A3A-4390-AF2C-D3BED62EA1D3}" destId="{C06BB50B-0AA9-4664-9EB8-34E56CBCE9DB}" srcOrd="1" destOrd="1" presId="urn:microsoft.com/office/officeart/2005/8/layout/chart3"/>
    <dgm:cxn modelId="{859BA7DC-610B-4652-8C14-624C6ED7F2C4}" type="presOf" srcId="{9339D953-D2C7-46C3-8448-C689036F9238}" destId="{747D0AEC-7301-410D-A7AF-1644038B3435}" srcOrd="0" destOrd="0" presId="urn:microsoft.com/office/officeart/2005/8/layout/chart3"/>
    <dgm:cxn modelId="{00D35D03-7316-4A7D-9188-11F827E8372C}" type="presOf" srcId="{A0545FC3-829C-4C16-9C66-FC7931C9FDC2}" destId="{3C7BB0B0-8499-4C70-AF3C-CCEAE6339D35}" srcOrd="1" destOrd="0" presId="urn:microsoft.com/office/officeart/2005/8/layout/chart3"/>
    <dgm:cxn modelId="{0E1E0B9F-C015-4E83-9E76-53C9C6651A1E}" type="presOf" srcId="{5B27039A-BF4C-4BF1-A42E-BD41BA65895D}" destId="{C06BB50B-0AA9-4664-9EB8-34E56CBCE9DB}" srcOrd="1" destOrd="0" presId="urn:microsoft.com/office/officeart/2005/8/layout/chart3"/>
    <dgm:cxn modelId="{98C347E3-90F7-4538-AD6C-4F41D3BD11E0}" type="presOf" srcId="{295E8DC7-B3F1-45D4-9DF2-26C51D0FBB11}" destId="{3C7BB0B0-8499-4C70-AF3C-CCEAE6339D35}" srcOrd="1" destOrd="1" presId="urn:microsoft.com/office/officeart/2005/8/layout/chart3"/>
    <dgm:cxn modelId="{AA4E594E-AB1A-438D-8AB4-646945CC1FB9}" type="presOf" srcId="{7E37AD9C-2A3A-4390-AF2C-D3BED62EA1D3}" destId="{895A55E3-D826-4333-810A-66F04C0BA2FF}" srcOrd="0" destOrd="1" presId="urn:microsoft.com/office/officeart/2005/8/layout/chart3"/>
    <dgm:cxn modelId="{643F6E55-AE13-4918-B505-7C533979676C}" type="presOf" srcId="{DD0A62E3-5C27-4F4A-BD3D-363E7BBB4A81}" destId="{4E79F2D3-3FDB-478E-9300-93A852A43911}" srcOrd="1" destOrd="3" presId="urn:microsoft.com/office/officeart/2005/8/layout/chart3"/>
    <dgm:cxn modelId="{2058ED86-78C2-44EB-AD29-2FFB3A989B5C}" type="presOf" srcId="{DD0A62E3-5C27-4F4A-BD3D-363E7BBB4A81}" destId="{E174225A-9146-4554-8EE4-C5564F1997E1}" srcOrd="0" destOrd="3" presId="urn:microsoft.com/office/officeart/2005/8/layout/chart3"/>
    <dgm:cxn modelId="{1E1B05D9-5337-42A5-BCAD-4D99F82BAA66}" srcId="{9339D953-D2C7-46C3-8448-C689036F9238}" destId="{46527213-E90C-47A8-8EC7-19D212DBEA25}" srcOrd="1" destOrd="0" parTransId="{45C45047-02AC-47DA-BE48-5D3BD5DE8714}" sibTransId="{66E4A0E5-FBF8-426B-987D-219B040A74D3}"/>
    <dgm:cxn modelId="{A3356B72-CB08-4CF5-84B3-DC8A582B6B62}" srcId="{69F580AD-E0A5-48EB-BA06-FEF6763215E3}" destId="{DD0A62E3-5C27-4F4A-BD3D-363E7BBB4A81}" srcOrd="2" destOrd="0" parTransId="{24EADEF6-B954-4AE3-93FD-D877AACF39B9}" sibTransId="{8D5C52E8-C703-43C0-917D-768E73B9ADDB}"/>
    <dgm:cxn modelId="{8F3A1CA0-BDCE-4293-A551-35FF46657212}" type="presOf" srcId="{295E8DC7-B3F1-45D4-9DF2-26C51D0FBB11}" destId="{9AF52DDC-B7DF-422B-BA8B-A9FA721B41A3}" srcOrd="0" destOrd="1" presId="urn:microsoft.com/office/officeart/2005/8/layout/chart3"/>
    <dgm:cxn modelId="{7F518615-EC12-469F-8957-23CF94D2FE2D}" type="presOf" srcId="{A0545FC3-829C-4C16-9C66-FC7931C9FDC2}" destId="{9AF52DDC-B7DF-422B-BA8B-A9FA721B41A3}" srcOrd="0" destOrd="0" presId="urn:microsoft.com/office/officeart/2005/8/layout/chart3"/>
    <dgm:cxn modelId="{8CAA8D74-B340-43CD-8FD8-0C7B28CB0AEF}" srcId="{A4152666-4034-4FF8-9B1F-012F4AC77DF8}" destId="{9339D953-D2C7-46C3-8448-C689036F9238}" srcOrd="0" destOrd="0" parTransId="{64A9A9D6-2B2B-40E8-BEB4-7205E1A27C89}" sibTransId="{3E15BF47-E19C-4085-ABC7-9EBF937DD94A}"/>
    <dgm:cxn modelId="{796EEFAC-7B1A-47D5-BB4F-8ED506F2C0F4}" type="presOf" srcId="{7F646BC9-0A68-49E3-AED4-42A99204A2C7}" destId="{4E79F2D3-3FDB-478E-9300-93A852A43911}" srcOrd="1" destOrd="2" presId="urn:microsoft.com/office/officeart/2005/8/layout/chart3"/>
    <dgm:cxn modelId="{724D9213-A621-4A3D-A51F-26055CF8EFC6}" type="presOf" srcId="{FDD4ADE7-1E4D-48AF-9C61-F1AA91642761}" destId="{18E586FE-FE3A-4FCC-858E-10A78096D925}" srcOrd="1" destOrd="1" presId="urn:microsoft.com/office/officeart/2005/8/layout/chart3"/>
    <dgm:cxn modelId="{9632B809-D86D-4B5D-AF94-C7009A0B2F7F}" type="presOf" srcId="{46527213-E90C-47A8-8EC7-19D212DBEA25}" destId="{18E586FE-FE3A-4FCC-858E-10A78096D925}" srcOrd="1" destOrd="2" presId="urn:microsoft.com/office/officeart/2005/8/layout/chart3"/>
    <dgm:cxn modelId="{29A215E2-8CE2-47B8-9828-C78F810A9F74}" srcId="{A4152666-4034-4FF8-9B1F-012F4AC77DF8}" destId="{5B27039A-BF4C-4BF1-A42E-BD41BA65895D}" srcOrd="2" destOrd="0" parTransId="{E8EBB06A-83DC-4677-8082-3F313121BE3B}" sibTransId="{929E96CF-D804-44FA-94ED-58CFA0A3872C}"/>
    <dgm:cxn modelId="{C94959C1-F8C9-415A-8329-25D4CA1F4CBF}" type="presOf" srcId="{69F580AD-E0A5-48EB-BA06-FEF6763215E3}" destId="{E174225A-9146-4554-8EE4-C5564F1997E1}" srcOrd="0" destOrd="0" presId="urn:microsoft.com/office/officeart/2005/8/layout/chart3"/>
    <dgm:cxn modelId="{2CFDB10F-B909-4FA0-80D5-C0D7BD09E879}" type="presOf" srcId="{69D800D6-FA68-4E39-959F-4B95A58C3440}" destId="{4E79F2D3-3FDB-478E-9300-93A852A43911}" srcOrd="1" destOrd="1" presId="urn:microsoft.com/office/officeart/2005/8/layout/chart3"/>
    <dgm:cxn modelId="{EE90B91B-DB8D-4913-B80B-5A7878BA9F6A}" srcId="{5B27039A-BF4C-4BF1-A42E-BD41BA65895D}" destId="{7E37AD9C-2A3A-4390-AF2C-D3BED62EA1D3}" srcOrd="0" destOrd="0" parTransId="{EC374995-0AF0-440F-9593-49A7EA8DD25E}" sibTransId="{1250F2A0-3599-461F-A6CC-9D7D3F066927}"/>
    <dgm:cxn modelId="{2C3F74B9-FE84-41AC-9311-6D73B77489D5}" srcId="{A4152666-4034-4FF8-9B1F-012F4AC77DF8}" destId="{69F580AD-E0A5-48EB-BA06-FEF6763215E3}" srcOrd="3" destOrd="0" parTransId="{B4CF0B2E-3634-4CA5-A1F9-08012733C42E}" sibTransId="{DA8D95C7-7E00-4646-B246-A687BD6C4D07}"/>
    <dgm:cxn modelId="{2CD3B6C8-4268-436A-AB5E-85B3D64A8395}" type="presOf" srcId="{5B27039A-BF4C-4BF1-A42E-BD41BA65895D}" destId="{895A55E3-D826-4333-810A-66F04C0BA2FF}" srcOrd="0" destOrd="0" presId="urn:microsoft.com/office/officeart/2005/8/layout/chart3"/>
    <dgm:cxn modelId="{75AB4D70-D695-4CE2-9B01-321A71EF90A9}" srcId="{69F580AD-E0A5-48EB-BA06-FEF6763215E3}" destId="{7F646BC9-0A68-49E3-AED4-42A99204A2C7}" srcOrd="1" destOrd="0" parTransId="{291A8E77-41B3-4C2E-BFC6-279F3D3C7CE5}" sibTransId="{657F449F-365B-438F-9521-1F00A032753D}"/>
    <dgm:cxn modelId="{A25359A3-7A37-4AB2-B35F-DA3C75662BB3}" type="presOf" srcId="{FDD4ADE7-1E4D-48AF-9C61-F1AA91642761}" destId="{747D0AEC-7301-410D-A7AF-1644038B3435}" srcOrd="0" destOrd="1" presId="urn:microsoft.com/office/officeart/2005/8/layout/chart3"/>
    <dgm:cxn modelId="{C97F7E6B-5F9F-41D8-83FB-B2BD04D670D9}" srcId="{A0545FC3-829C-4C16-9C66-FC7931C9FDC2}" destId="{295E8DC7-B3F1-45D4-9DF2-26C51D0FBB11}" srcOrd="0" destOrd="0" parTransId="{1937C848-77F1-46CD-94A7-8C87E547FFFD}" sibTransId="{A1F22CF6-D77A-4251-9D39-15BC7B356438}"/>
    <dgm:cxn modelId="{E4D70F31-272E-4179-8CEF-4370F6771D0B}" type="presOf" srcId="{69D800D6-FA68-4E39-959F-4B95A58C3440}" destId="{E174225A-9146-4554-8EE4-C5564F1997E1}" srcOrd="0" destOrd="1" presId="urn:microsoft.com/office/officeart/2005/8/layout/chart3"/>
    <dgm:cxn modelId="{128D6E70-E01A-4BF5-85AF-4542866A6836}" srcId="{69F580AD-E0A5-48EB-BA06-FEF6763215E3}" destId="{69D800D6-FA68-4E39-959F-4B95A58C3440}" srcOrd="0" destOrd="0" parTransId="{0EBB1224-0D72-4E10-B32F-95C45901B50A}" sibTransId="{FBFF03ED-B0E9-426B-A83C-3261D82FD107}"/>
    <dgm:cxn modelId="{EA5B06EC-8BD5-4D4B-87ED-63800D6B5E22}" type="presOf" srcId="{69F580AD-E0A5-48EB-BA06-FEF6763215E3}" destId="{4E79F2D3-3FDB-478E-9300-93A852A43911}" srcOrd="1" destOrd="0" presId="urn:microsoft.com/office/officeart/2005/8/layout/chart3"/>
    <dgm:cxn modelId="{3052BFD8-7F8D-422A-9810-90F4462D1C3B}" srcId="{9339D953-D2C7-46C3-8448-C689036F9238}" destId="{FDD4ADE7-1E4D-48AF-9C61-F1AA91642761}" srcOrd="0" destOrd="0" parTransId="{4296C591-D804-49A7-8E5D-582130C4FC10}" sibTransId="{55B25ED8-D3CA-4229-A962-E2472DDD5FA4}"/>
    <dgm:cxn modelId="{EF7555B8-1CE0-49B3-8716-3F964F63D0E3}" type="presOf" srcId="{46527213-E90C-47A8-8EC7-19D212DBEA25}" destId="{747D0AEC-7301-410D-A7AF-1644038B3435}" srcOrd="0" destOrd="2" presId="urn:microsoft.com/office/officeart/2005/8/layout/chart3"/>
    <dgm:cxn modelId="{6427755B-2F04-45CE-9E1A-75B765741C04}" type="presOf" srcId="{7F646BC9-0A68-49E3-AED4-42A99204A2C7}" destId="{E174225A-9146-4554-8EE4-C5564F1997E1}" srcOrd="0" destOrd="2" presId="urn:microsoft.com/office/officeart/2005/8/layout/chart3"/>
    <dgm:cxn modelId="{1EEC0344-06A3-4DB9-BA7F-7FE649E2ABCC}" type="presOf" srcId="{9339D953-D2C7-46C3-8448-C689036F9238}" destId="{18E586FE-FE3A-4FCC-858E-10A78096D925}" srcOrd="1" destOrd="0" presId="urn:microsoft.com/office/officeart/2005/8/layout/chart3"/>
    <dgm:cxn modelId="{B078D230-549B-4E9F-A065-ACEBE7B4BAD4}" type="presOf" srcId="{A4152666-4034-4FF8-9B1F-012F4AC77DF8}" destId="{74C73F18-5815-4D10-8396-237D0E4801A4}" srcOrd="0" destOrd="0" presId="urn:microsoft.com/office/officeart/2005/8/layout/chart3"/>
    <dgm:cxn modelId="{95FBEDD2-D682-4CD9-B11F-791CC2C32AAE}" srcId="{A4152666-4034-4FF8-9B1F-012F4AC77DF8}" destId="{A0545FC3-829C-4C16-9C66-FC7931C9FDC2}" srcOrd="1" destOrd="0" parTransId="{7BE1FB52-6A70-4E76-9424-3147D076D6D2}" sibTransId="{8D9C25EE-569E-4733-9C6A-8546A68C07CB}"/>
    <dgm:cxn modelId="{131EEBB3-9CA7-4A0F-B35C-6DD7F3911B6C}" type="presParOf" srcId="{74C73F18-5815-4D10-8396-237D0E4801A4}" destId="{747D0AEC-7301-410D-A7AF-1644038B3435}" srcOrd="0" destOrd="0" presId="urn:microsoft.com/office/officeart/2005/8/layout/chart3"/>
    <dgm:cxn modelId="{576C55F5-49DF-410D-A326-E16B535BB2EF}" type="presParOf" srcId="{74C73F18-5815-4D10-8396-237D0E4801A4}" destId="{18E586FE-FE3A-4FCC-858E-10A78096D925}" srcOrd="1" destOrd="0" presId="urn:microsoft.com/office/officeart/2005/8/layout/chart3"/>
    <dgm:cxn modelId="{DD727E35-F231-4D2E-994C-EC1DA55A6402}" type="presParOf" srcId="{74C73F18-5815-4D10-8396-237D0E4801A4}" destId="{9AF52DDC-B7DF-422B-BA8B-A9FA721B41A3}" srcOrd="2" destOrd="0" presId="urn:microsoft.com/office/officeart/2005/8/layout/chart3"/>
    <dgm:cxn modelId="{F46E1AD9-DF63-49E7-94AA-16B663AF3490}" type="presParOf" srcId="{74C73F18-5815-4D10-8396-237D0E4801A4}" destId="{3C7BB0B0-8499-4C70-AF3C-CCEAE6339D35}" srcOrd="3" destOrd="0" presId="urn:microsoft.com/office/officeart/2005/8/layout/chart3"/>
    <dgm:cxn modelId="{88B48B67-BDF9-4005-B59A-AFCFC0F36335}" type="presParOf" srcId="{74C73F18-5815-4D10-8396-237D0E4801A4}" destId="{895A55E3-D826-4333-810A-66F04C0BA2FF}" srcOrd="4" destOrd="0" presId="urn:microsoft.com/office/officeart/2005/8/layout/chart3"/>
    <dgm:cxn modelId="{A32DF87B-4D23-417B-A22C-C78D123ABBDB}" type="presParOf" srcId="{74C73F18-5815-4D10-8396-237D0E4801A4}" destId="{C06BB50B-0AA9-4664-9EB8-34E56CBCE9DB}" srcOrd="5" destOrd="0" presId="urn:microsoft.com/office/officeart/2005/8/layout/chart3"/>
    <dgm:cxn modelId="{29720646-C83D-4303-B0D0-A1E63DED1BE0}" type="presParOf" srcId="{74C73F18-5815-4D10-8396-237D0E4801A4}" destId="{E174225A-9146-4554-8EE4-C5564F1997E1}" srcOrd="6" destOrd="0" presId="urn:microsoft.com/office/officeart/2005/8/layout/chart3"/>
    <dgm:cxn modelId="{7DDE49E6-8838-4607-9AE9-97258E88B623}" type="presParOf" srcId="{74C73F18-5815-4D10-8396-237D0E4801A4}" destId="{4E79F2D3-3FDB-478E-9300-93A852A43911}" srcOrd="7" destOrd="0" presId="urn:microsoft.com/office/officeart/2005/8/layout/char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F3B571-7172-41C6-9C08-A4BA88B34AC6}" type="doc">
      <dgm:prSet loTypeId="urn:microsoft.com/office/officeart/2005/8/layout/pList2#1" loCatId="picture" qsTypeId="urn:microsoft.com/office/officeart/2005/8/quickstyle/simple1" qsCatId="simple" csTypeId="urn:microsoft.com/office/officeart/2005/8/colors/accent2_5" csCatId="accent2" phldr="1"/>
      <dgm:spPr/>
      <dgm:t>
        <a:bodyPr/>
        <a:lstStyle/>
        <a:p>
          <a:endParaRPr lang="en-US"/>
        </a:p>
      </dgm:t>
    </dgm:pt>
    <dgm:pt modelId="{F647F25F-1EA9-49B5-881D-C6A5AC28DA25}">
      <dgm:prSet phldrT="[Text]"/>
      <dgm:spPr/>
      <dgm:t>
        <a:bodyPr/>
        <a:lstStyle/>
        <a:p>
          <a:r>
            <a:rPr lang="en-US" dirty="0" smtClean="0">
              <a:latin typeface="Franklin Gothic Medium" panose="020B0603020102020204" pitchFamily="34" charset="0"/>
            </a:rPr>
            <a:t>Accountability</a:t>
          </a:r>
          <a:endParaRPr lang="en-US" dirty="0">
            <a:latin typeface="Franklin Gothic Medium" panose="020B0603020102020204" pitchFamily="34" charset="0"/>
          </a:endParaRPr>
        </a:p>
      </dgm:t>
    </dgm:pt>
    <dgm:pt modelId="{47CD38A0-4A5E-4B07-82F2-ED29F97ABA4F}" type="parTrans" cxnId="{A7965883-272B-41E5-B94B-CE4469696757}">
      <dgm:prSet/>
      <dgm:spPr/>
      <dgm:t>
        <a:bodyPr/>
        <a:lstStyle/>
        <a:p>
          <a:endParaRPr lang="en-US"/>
        </a:p>
      </dgm:t>
    </dgm:pt>
    <dgm:pt modelId="{EA760651-594A-4BBD-8BD6-38088A9AB5D7}" type="sibTrans" cxnId="{A7965883-272B-41E5-B94B-CE4469696757}">
      <dgm:prSet/>
      <dgm:spPr/>
      <dgm:t>
        <a:bodyPr/>
        <a:lstStyle/>
        <a:p>
          <a:endParaRPr lang="en-US"/>
        </a:p>
      </dgm:t>
    </dgm:pt>
    <dgm:pt modelId="{095C86B8-E100-4103-BE81-E6D3F8BC2FBC}">
      <dgm:prSet phldrT="[Text]"/>
      <dgm:spPr/>
      <dgm:t>
        <a:bodyPr/>
        <a:lstStyle/>
        <a:p>
          <a:r>
            <a:rPr lang="en-US" dirty="0" smtClean="0">
              <a:latin typeface="Franklin Gothic Medium" panose="020B0603020102020204" pitchFamily="34" charset="0"/>
            </a:rPr>
            <a:t>Will improve</a:t>
          </a:r>
          <a:endParaRPr lang="en-US" dirty="0">
            <a:latin typeface="Franklin Gothic Medium" panose="020B0603020102020204" pitchFamily="34" charset="0"/>
          </a:endParaRPr>
        </a:p>
      </dgm:t>
    </dgm:pt>
    <dgm:pt modelId="{4C36E9F4-5DA1-4593-A6C0-8F67F3F5196E}" type="parTrans" cxnId="{CC12EBA8-3759-468B-A5B4-25B18D740CA0}">
      <dgm:prSet/>
      <dgm:spPr/>
      <dgm:t>
        <a:bodyPr/>
        <a:lstStyle/>
        <a:p>
          <a:endParaRPr lang="en-US"/>
        </a:p>
      </dgm:t>
    </dgm:pt>
    <dgm:pt modelId="{F8BD5EDA-149D-4B79-93C7-E6918EDAD4F2}" type="sibTrans" cxnId="{CC12EBA8-3759-468B-A5B4-25B18D740CA0}">
      <dgm:prSet/>
      <dgm:spPr/>
      <dgm:t>
        <a:bodyPr/>
        <a:lstStyle/>
        <a:p>
          <a:endParaRPr lang="en-US"/>
        </a:p>
      </dgm:t>
    </dgm:pt>
    <dgm:pt modelId="{7B836471-F131-4AED-ADB4-46F07786F88D}">
      <dgm:prSet phldrT="[Text]"/>
      <dgm:spPr>
        <a:solidFill>
          <a:schemeClr val="accent1">
            <a:lumMod val="75000"/>
            <a:alpha val="70000"/>
          </a:schemeClr>
        </a:solidFill>
      </dgm:spPr>
      <dgm:t>
        <a:bodyPr/>
        <a:lstStyle/>
        <a:p>
          <a:r>
            <a:rPr lang="en-US" dirty="0" smtClean="0">
              <a:latin typeface="Franklin Gothic Medium" panose="020B0603020102020204" pitchFamily="34" charset="0"/>
            </a:rPr>
            <a:t>BoP / infra. Investment</a:t>
          </a:r>
          <a:endParaRPr lang="en-US" dirty="0">
            <a:latin typeface="Franklin Gothic Medium" panose="020B0603020102020204" pitchFamily="34" charset="0"/>
          </a:endParaRPr>
        </a:p>
      </dgm:t>
    </dgm:pt>
    <dgm:pt modelId="{5A1EA7BD-DFAE-4C7D-8841-030F72EE0681}" type="parTrans" cxnId="{4B6E011F-1C7B-4807-A812-E55569A41434}">
      <dgm:prSet/>
      <dgm:spPr/>
      <dgm:t>
        <a:bodyPr/>
        <a:lstStyle/>
        <a:p>
          <a:endParaRPr lang="en-US"/>
        </a:p>
      </dgm:t>
    </dgm:pt>
    <dgm:pt modelId="{8420146E-D59E-46CC-A647-E34EAB717135}" type="sibTrans" cxnId="{4B6E011F-1C7B-4807-A812-E55569A41434}">
      <dgm:prSet/>
      <dgm:spPr/>
      <dgm:t>
        <a:bodyPr/>
        <a:lstStyle/>
        <a:p>
          <a:endParaRPr lang="en-US"/>
        </a:p>
      </dgm:t>
    </dgm:pt>
    <dgm:pt modelId="{20E9FCB7-82C4-4B38-A305-672314689468}">
      <dgm:prSet phldrT="[Text]"/>
      <dgm:spPr/>
      <dgm:t>
        <a:bodyPr/>
        <a:lstStyle/>
        <a:p>
          <a:r>
            <a:rPr lang="en-US" dirty="0" smtClean="0">
              <a:latin typeface="Franklin Gothic Medium" panose="020B0603020102020204" pitchFamily="34" charset="0"/>
            </a:rPr>
            <a:t>Will not improve</a:t>
          </a:r>
          <a:endParaRPr lang="en-US" dirty="0">
            <a:latin typeface="Franklin Gothic Medium" panose="020B0603020102020204" pitchFamily="34" charset="0"/>
          </a:endParaRPr>
        </a:p>
      </dgm:t>
    </dgm:pt>
    <dgm:pt modelId="{911E776A-7DDC-4397-95A0-66CFF1926F57}" type="parTrans" cxnId="{0FDF0BDE-6507-4FCC-A938-1EED11F1B87D}">
      <dgm:prSet/>
      <dgm:spPr/>
      <dgm:t>
        <a:bodyPr/>
        <a:lstStyle/>
        <a:p>
          <a:endParaRPr lang="en-US"/>
        </a:p>
      </dgm:t>
    </dgm:pt>
    <dgm:pt modelId="{5942F44D-F652-4139-8AE5-2CE448268540}" type="sibTrans" cxnId="{0FDF0BDE-6507-4FCC-A938-1EED11F1B87D}">
      <dgm:prSet/>
      <dgm:spPr/>
      <dgm:t>
        <a:bodyPr/>
        <a:lstStyle/>
        <a:p>
          <a:endParaRPr lang="en-US"/>
        </a:p>
      </dgm:t>
    </dgm:pt>
    <dgm:pt modelId="{2F337C10-FE97-4684-853D-EA9D1DDFB20D}">
      <dgm:prSet phldrT="[Text]"/>
      <dgm:spPr>
        <a:solidFill>
          <a:schemeClr val="accent1">
            <a:lumMod val="75000"/>
            <a:alpha val="70000"/>
          </a:schemeClr>
        </a:solidFill>
      </dgm:spPr>
      <dgm:t>
        <a:bodyPr/>
        <a:lstStyle/>
        <a:p>
          <a:r>
            <a:rPr lang="en-US" dirty="0" smtClean="0">
              <a:latin typeface="Franklin Gothic Medium" panose="020B0603020102020204" pitchFamily="34" charset="0"/>
            </a:rPr>
            <a:t>Will improve</a:t>
          </a:r>
          <a:endParaRPr lang="en-US" dirty="0">
            <a:latin typeface="Franklin Gothic Medium" panose="020B0603020102020204" pitchFamily="34" charset="0"/>
          </a:endParaRPr>
        </a:p>
      </dgm:t>
    </dgm:pt>
    <dgm:pt modelId="{0FFC2BBA-AB46-4997-A363-83FFD50D9552}" type="parTrans" cxnId="{251F1472-DC21-45CC-AA8A-5773D4A57EFE}">
      <dgm:prSet/>
      <dgm:spPr/>
      <dgm:t>
        <a:bodyPr/>
        <a:lstStyle/>
        <a:p>
          <a:endParaRPr lang="en-US"/>
        </a:p>
      </dgm:t>
    </dgm:pt>
    <dgm:pt modelId="{112F392B-3EE1-4DB7-9BEE-9E6815A8D22A}" type="sibTrans" cxnId="{251F1472-DC21-45CC-AA8A-5773D4A57EFE}">
      <dgm:prSet/>
      <dgm:spPr/>
      <dgm:t>
        <a:bodyPr/>
        <a:lstStyle/>
        <a:p>
          <a:endParaRPr lang="en-US"/>
        </a:p>
      </dgm:t>
    </dgm:pt>
    <dgm:pt modelId="{59DE9AC4-AFE9-4740-BF13-EF594CF8D99F}">
      <dgm:prSet phldrT="[Text]"/>
      <dgm:spPr>
        <a:solidFill>
          <a:schemeClr val="accent1">
            <a:lumMod val="75000"/>
            <a:alpha val="70000"/>
          </a:schemeClr>
        </a:solidFill>
      </dgm:spPr>
      <dgm:t>
        <a:bodyPr/>
        <a:lstStyle/>
        <a:p>
          <a:r>
            <a:rPr lang="en-US" dirty="0" smtClean="0">
              <a:latin typeface="Franklin Gothic Medium" panose="020B0603020102020204" pitchFamily="34" charset="0"/>
            </a:rPr>
            <a:t>Will not</a:t>
          </a:r>
          <a:endParaRPr lang="en-US" dirty="0">
            <a:latin typeface="Franklin Gothic Medium" panose="020B0603020102020204" pitchFamily="34" charset="0"/>
          </a:endParaRPr>
        </a:p>
      </dgm:t>
    </dgm:pt>
    <dgm:pt modelId="{54E74CB4-0195-43D4-B87B-5558E7722727}" type="parTrans" cxnId="{7DA3DC57-BA4F-4C7A-B895-4D332E3ABA30}">
      <dgm:prSet/>
      <dgm:spPr/>
      <dgm:t>
        <a:bodyPr/>
        <a:lstStyle/>
        <a:p>
          <a:endParaRPr lang="en-US"/>
        </a:p>
      </dgm:t>
    </dgm:pt>
    <dgm:pt modelId="{CBDC3126-B753-46CF-95A8-45413FD63925}" type="sibTrans" cxnId="{7DA3DC57-BA4F-4C7A-B895-4D332E3ABA30}">
      <dgm:prSet/>
      <dgm:spPr/>
      <dgm:t>
        <a:bodyPr/>
        <a:lstStyle/>
        <a:p>
          <a:endParaRPr lang="en-US"/>
        </a:p>
      </dgm:t>
    </dgm:pt>
    <dgm:pt modelId="{41BF3549-DDD3-403A-A6D2-E7EECE204283}">
      <dgm:prSet phldrT="[Text]"/>
      <dgm:spPr/>
      <dgm:t>
        <a:bodyPr/>
        <a:lstStyle/>
        <a:p>
          <a:r>
            <a:rPr lang="en-US" dirty="0" smtClean="0">
              <a:latin typeface="Franklin Gothic Medium" panose="020B0603020102020204" pitchFamily="34" charset="0"/>
            </a:rPr>
            <a:t>Rural penetration</a:t>
          </a:r>
          <a:endParaRPr lang="en-US" dirty="0">
            <a:latin typeface="Franklin Gothic Medium" panose="020B0603020102020204" pitchFamily="34" charset="0"/>
          </a:endParaRPr>
        </a:p>
      </dgm:t>
    </dgm:pt>
    <dgm:pt modelId="{3DD6F858-156B-44B7-B276-5D24204DB032}" type="parTrans" cxnId="{817BB437-DA12-403D-995E-B2D06CE678D8}">
      <dgm:prSet/>
      <dgm:spPr/>
      <dgm:t>
        <a:bodyPr/>
        <a:lstStyle/>
        <a:p>
          <a:endParaRPr lang="en-US"/>
        </a:p>
      </dgm:t>
    </dgm:pt>
    <dgm:pt modelId="{9D75EFAC-422D-4D1E-98FB-628A14D897C5}" type="sibTrans" cxnId="{817BB437-DA12-403D-995E-B2D06CE678D8}">
      <dgm:prSet/>
      <dgm:spPr/>
      <dgm:t>
        <a:bodyPr/>
        <a:lstStyle/>
        <a:p>
          <a:endParaRPr lang="en-US"/>
        </a:p>
      </dgm:t>
    </dgm:pt>
    <dgm:pt modelId="{F99FF8DA-C952-452D-A060-B127F119BD35}">
      <dgm:prSet phldrT="[Text]"/>
      <dgm:spPr/>
      <dgm:t>
        <a:bodyPr/>
        <a:lstStyle/>
        <a:p>
          <a:r>
            <a:rPr lang="en-US" dirty="0" smtClean="0">
              <a:latin typeface="Franklin Gothic Medium" panose="020B0603020102020204" pitchFamily="34" charset="0"/>
            </a:rPr>
            <a:t>Will Happen</a:t>
          </a:r>
          <a:endParaRPr lang="en-US" dirty="0">
            <a:latin typeface="Franklin Gothic Medium" panose="020B0603020102020204" pitchFamily="34" charset="0"/>
          </a:endParaRPr>
        </a:p>
      </dgm:t>
    </dgm:pt>
    <dgm:pt modelId="{7FC6F90B-E1D5-4DA8-8157-F4AB62B2F4CE}" type="parTrans" cxnId="{9D43F661-1EC5-422E-9A84-AFDAB82536F6}">
      <dgm:prSet/>
      <dgm:spPr/>
      <dgm:t>
        <a:bodyPr/>
        <a:lstStyle/>
        <a:p>
          <a:endParaRPr lang="en-US"/>
        </a:p>
      </dgm:t>
    </dgm:pt>
    <dgm:pt modelId="{7517930B-C775-451E-B6A1-96919F559BBA}" type="sibTrans" cxnId="{9D43F661-1EC5-422E-9A84-AFDAB82536F6}">
      <dgm:prSet/>
      <dgm:spPr/>
      <dgm:t>
        <a:bodyPr/>
        <a:lstStyle/>
        <a:p>
          <a:endParaRPr lang="en-US"/>
        </a:p>
      </dgm:t>
    </dgm:pt>
    <dgm:pt modelId="{3872DFBE-A77B-4546-B6C3-1CE4745BE363}">
      <dgm:prSet phldrT="[Text]"/>
      <dgm:spPr/>
      <dgm:t>
        <a:bodyPr/>
        <a:lstStyle/>
        <a:p>
          <a:r>
            <a:rPr lang="en-US" dirty="0" smtClean="0">
              <a:latin typeface="Franklin Gothic Medium" panose="020B0603020102020204" pitchFamily="34" charset="0"/>
            </a:rPr>
            <a:t>Will not Happen</a:t>
          </a:r>
          <a:endParaRPr lang="en-US" dirty="0">
            <a:latin typeface="Franklin Gothic Medium" panose="020B0603020102020204" pitchFamily="34" charset="0"/>
          </a:endParaRPr>
        </a:p>
      </dgm:t>
    </dgm:pt>
    <dgm:pt modelId="{5F3A686D-7608-40A7-94F5-9DF3A163AC3D}" type="parTrans" cxnId="{0B82752B-FB10-4B6F-9F26-E90423BB667E}">
      <dgm:prSet/>
      <dgm:spPr/>
      <dgm:t>
        <a:bodyPr/>
        <a:lstStyle/>
        <a:p>
          <a:endParaRPr lang="en-US"/>
        </a:p>
      </dgm:t>
    </dgm:pt>
    <dgm:pt modelId="{B65927AE-00C8-4812-BBF4-12911452D09A}" type="sibTrans" cxnId="{0B82752B-FB10-4B6F-9F26-E90423BB667E}">
      <dgm:prSet/>
      <dgm:spPr/>
      <dgm:t>
        <a:bodyPr/>
        <a:lstStyle/>
        <a:p>
          <a:endParaRPr lang="en-US"/>
        </a:p>
      </dgm:t>
    </dgm:pt>
    <dgm:pt modelId="{05AB3F76-F42F-47F9-BD41-EA2715485556}" type="pres">
      <dgm:prSet presAssocID="{E3F3B571-7172-41C6-9C08-A4BA88B34AC6}" presName="Name0" presStyleCnt="0">
        <dgm:presLayoutVars>
          <dgm:dir/>
          <dgm:resizeHandles val="exact"/>
        </dgm:presLayoutVars>
      </dgm:prSet>
      <dgm:spPr/>
      <dgm:t>
        <a:bodyPr/>
        <a:lstStyle/>
        <a:p>
          <a:endParaRPr lang="en-US"/>
        </a:p>
      </dgm:t>
    </dgm:pt>
    <dgm:pt modelId="{6525CD52-F48D-4F7E-BBE5-37D3DE720AF0}" type="pres">
      <dgm:prSet presAssocID="{E3F3B571-7172-41C6-9C08-A4BA88B34AC6}" presName="bkgdShp" presStyleLbl="alignAccFollowNode1" presStyleIdx="0" presStyleCnt="1"/>
      <dgm:spPr/>
    </dgm:pt>
    <dgm:pt modelId="{41FE5A97-A1C5-483B-8C66-AFB2F363BEB5}" type="pres">
      <dgm:prSet presAssocID="{E3F3B571-7172-41C6-9C08-A4BA88B34AC6}" presName="linComp" presStyleCnt="0"/>
      <dgm:spPr/>
    </dgm:pt>
    <dgm:pt modelId="{A940439C-C0B6-4505-81DC-DF215008997F}" type="pres">
      <dgm:prSet presAssocID="{F647F25F-1EA9-49B5-881D-C6A5AC28DA25}" presName="compNode" presStyleCnt="0"/>
      <dgm:spPr/>
    </dgm:pt>
    <dgm:pt modelId="{55C3B1C5-05B4-43C9-8791-71E704174AF7}" type="pres">
      <dgm:prSet presAssocID="{F647F25F-1EA9-49B5-881D-C6A5AC28DA25}" presName="node" presStyleLbl="node1" presStyleIdx="0" presStyleCnt="3">
        <dgm:presLayoutVars>
          <dgm:bulletEnabled val="1"/>
        </dgm:presLayoutVars>
      </dgm:prSet>
      <dgm:spPr/>
      <dgm:t>
        <a:bodyPr/>
        <a:lstStyle/>
        <a:p>
          <a:endParaRPr lang="en-US"/>
        </a:p>
      </dgm:t>
    </dgm:pt>
    <dgm:pt modelId="{4F9F003E-CB61-4EE1-AC83-FB1EAF0EAF6A}" type="pres">
      <dgm:prSet presAssocID="{F647F25F-1EA9-49B5-881D-C6A5AC28DA25}" presName="invisiNode" presStyleLbl="node1" presStyleIdx="0" presStyleCnt="3"/>
      <dgm:spPr/>
    </dgm:pt>
    <dgm:pt modelId="{D29D530A-F18F-4F74-AFAE-720F5FDD107A}" type="pres">
      <dgm:prSet presAssocID="{F647F25F-1EA9-49B5-881D-C6A5AC28DA25}"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43BA7884-15DC-405D-99A8-929C59ED35DB}" type="pres">
      <dgm:prSet presAssocID="{EA760651-594A-4BBD-8BD6-38088A9AB5D7}" presName="sibTrans" presStyleLbl="sibTrans2D1" presStyleIdx="0" presStyleCnt="0"/>
      <dgm:spPr/>
      <dgm:t>
        <a:bodyPr/>
        <a:lstStyle/>
        <a:p>
          <a:endParaRPr lang="en-US"/>
        </a:p>
      </dgm:t>
    </dgm:pt>
    <dgm:pt modelId="{8A701980-E867-44E8-B5F0-47DAF8B97642}" type="pres">
      <dgm:prSet presAssocID="{7B836471-F131-4AED-ADB4-46F07786F88D}" presName="compNode" presStyleCnt="0"/>
      <dgm:spPr/>
    </dgm:pt>
    <dgm:pt modelId="{DC25C3D3-43F4-48D8-AEA9-1F1817385BFC}" type="pres">
      <dgm:prSet presAssocID="{7B836471-F131-4AED-ADB4-46F07786F88D}" presName="node" presStyleLbl="node1" presStyleIdx="1" presStyleCnt="3">
        <dgm:presLayoutVars>
          <dgm:bulletEnabled val="1"/>
        </dgm:presLayoutVars>
      </dgm:prSet>
      <dgm:spPr/>
      <dgm:t>
        <a:bodyPr/>
        <a:lstStyle/>
        <a:p>
          <a:endParaRPr lang="en-US"/>
        </a:p>
      </dgm:t>
    </dgm:pt>
    <dgm:pt modelId="{D358CE4E-D086-4205-A254-23C093073D5B}" type="pres">
      <dgm:prSet presAssocID="{7B836471-F131-4AED-ADB4-46F07786F88D}" presName="invisiNode" presStyleLbl="node1" presStyleIdx="1" presStyleCnt="3"/>
      <dgm:spPr/>
    </dgm:pt>
    <dgm:pt modelId="{D454FA79-CFBC-4DE9-98B8-AC32E450D268}" type="pres">
      <dgm:prSet presAssocID="{7B836471-F131-4AED-ADB4-46F07786F88D}" presName="imagNode"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9026ECD0-E7C4-48C9-93F3-026C3664C154}" type="pres">
      <dgm:prSet presAssocID="{8420146E-D59E-46CC-A647-E34EAB717135}" presName="sibTrans" presStyleLbl="sibTrans2D1" presStyleIdx="0" presStyleCnt="0"/>
      <dgm:spPr/>
      <dgm:t>
        <a:bodyPr/>
        <a:lstStyle/>
        <a:p>
          <a:endParaRPr lang="en-US"/>
        </a:p>
      </dgm:t>
    </dgm:pt>
    <dgm:pt modelId="{41703D86-1F39-49F8-ACD1-2BEE9CC157B4}" type="pres">
      <dgm:prSet presAssocID="{41BF3549-DDD3-403A-A6D2-E7EECE204283}" presName="compNode" presStyleCnt="0"/>
      <dgm:spPr/>
    </dgm:pt>
    <dgm:pt modelId="{7016AA62-5032-4F1A-9B86-48EB3F7A365D}" type="pres">
      <dgm:prSet presAssocID="{41BF3549-DDD3-403A-A6D2-E7EECE204283}" presName="node" presStyleLbl="node1" presStyleIdx="2" presStyleCnt="3">
        <dgm:presLayoutVars>
          <dgm:bulletEnabled val="1"/>
        </dgm:presLayoutVars>
      </dgm:prSet>
      <dgm:spPr/>
      <dgm:t>
        <a:bodyPr/>
        <a:lstStyle/>
        <a:p>
          <a:endParaRPr lang="en-US"/>
        </a:p>
      </dgm:t>
    </dgm:pt>
    <dgm:pt modelId="{BAF9A2B2-6E10-42F8-962C-F638889CCFE5}" type="pres">
      <dgm:prSet presAssocID="{41BF3549-DDD3-403A-A6D2-E7EECE204283}" presName="invisiNode" presStyleLbl="node1" presStyleIdx="2" presStyleCnt="3"/>
      <dgm:spPr/>
    </dgm:pt>
    <dgm:pt modelId="{23371AD9-281A-4995-87D3-BF35FFB0694A}" type="pres">
      <dgm:prSet presAssocID="{41BF3549-DDD3-403A-A6D2-E7EECE204283}" presName="imagNode"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Lst>
  <dgm:cxnLst>
    <dgm:cxn modelId="{9D43F661-1EC5-422E-9A84-AFDAB82536F6}" srcId="{41BF3549-DDD3-403A-A6D2-E7EECE204283}" destId="{F99FF8DA-C952-452D-A060-B127F119BD35}" srcOrd="0" destOrd="0" parTransId="{7FC6F90B-E1D5-4DA8-8157-F4AB62B2F4CE}" sibTransId="{7517930B-C775-451E-B6A1-96919F559BBA}"/>
    <dgm:cxn modelId="{7DA3DC57-BA4F-4C7A-B895-4D332E3ABA30}" srcId="{7B836471-F131-4AED-ADB4-46F07786F88D}" destId="{59DE9AC4-AFE9-4740-BF13-EF594CF8D99F}" srcOrd="1" destOrd="0" parTransId="{54E74CB4-0195-43D4-B87B-5558E7722727}" sibTransId="{CBDC3126-B753-46CF-95A8-45413FD63925}"/>
    <dgm:cxn modelId="{71DFC40F-C325-404E-8DC2-5FB3DECD20FC}" type="presOf" srcId="{F99FF8DA-C952-452D-A060-B127F119BD35}" destId="{7016AA62-5032-4F1A-9B86-48EB3F7A365D}" srcOrd="0" destOrd="1" presId="urn:microsoft.com/office/officeart/2005/8/layout/pList2#1"/>
    <dgm:cxn modelId="{1CA69392-9EDB-4F08-B664-628F371C3F40}" type="presOf" srcId="{E3F3B571-7172-41C6-9C08-A4BA88B34AC6}" destId="{05AB3F76-F42F-47F9-BD41-EA2715485556}" srcOrd="0" destOrd="0" presId="urn:microsoft.com/office/officeart/2005/8/layout/pList2#1"/>
    <dgm:cxn modelId="{AC10100B-1A57-494C-9860-7C7452C75FE5}" type="presOf" srcId="{095C86B8-E100-4103-BE81-E6D3F8BC2FBC}" destId="{55C3B1C5-05B4-43C9-8791-71E704174AF7}" srcOrd="0" destOrd="1" presId="urn:microsoft.com/office/officeart/2005/8/layout/pList2#1"/>
    <dgm:cxn modelId="{AF8425A9-3F0E-4D3A-AE89-13FAB9A54117}" type="presOf" srcId="{59DE9AC4-AFE9-4740-BF13-EF594CF8D99F}" destId="{DC25C3D3-43F4-48D8-AEA9-1F1817385BFC}" srcOrd="0" destOrd="2" presId="urn:microsoft.com/office/officeart/2005/8/layout/pList2#1"/>
    <dgm:cxn modelId="{73A25999-46D7-4B8E-ABFB-647FB499DE9B}" type="presOf" srcId="{20E9FCB7-82C4-4B38-A305-672314689468}" destId="{55C3B1C5-05B4-43C9-8791-71E704174AF7}" srcOrd="0" destOrd="2" presId="urn:microsoft.com/office/officeart/2005/8/layout/pList2#1"/>
    <dgm:cxn modelId="{792CE580-C932-4CE5-9E4B-7B7F123A4289}" type="presOf" srcId="{2F337C10-FE97-4684-853D-EA9D1DDFB20D}" destId="{DC25C3D3-43F4-48D8-AEA9-1F1817385BFC}" srcOrd="0" destOrd="1" presId="urn:microsoft.com/office/officeart/2005/8/layout/pList2#1"/>
    <dgm:cxn modelId="{4B6E011F-1C7B-4807-A812-E55569A41434}" srcId="{E3F3B571-7172-41C6-9C08-A4BA88B34AC6}" destId="{7B836471-F131-4AED-ADB4-46F07786F88D}" srcOrd="1" destOrd="0" parTransId="{5A1EA7BD-DFAE-4C7D-8841-030F72EE0681}" sibTransId="{8420146E-D59E-46CC-A647-E34EAB717135}"/>
    <dgm:cxn modelId="{F486FE69-C7CA-43F9-B7CF-F1155D11E644}" type="presOf" srcId="{7B836471-F131-4AED-ADB4-46F07786F88D}" destId="{DC25C3D3-43F4-48D8-AEA9-1F1817385BFC}" srcOrd="0" destOrd="0" presId="urn:microsoft.com/office/officeart/2005/8/layout/pList2#1"/>
    <dgm:cxn modelId="{B2B1897B-3C18-47C7-BAF2-7BB2FEFCBD94}" type="presOf" srcId="{3872DFBE-A77B-4546-B6C3-1CE4745BE363}" destId="{7016AA62-5032-4F1A-9B86-48EB3F7A365D}" srcOrd="0" destOrd="2" presId="urn:microsoft.com/office/officeart/2005/8/layout/pList2#1"/>
    <dgm:cxn modelId="{817BB437-DA12-403D-995E-B2D06CE678D8}" srcId="{E3F3B571-7172-41C6-9C08-A4BA88B34AC6}" destId="{41BF3549-DDD3-403A-A6D2-E7EECE204283}" srcOrd="2" destOrd="0" parTransId="{3DD6F858-156B-44B7-B276-5D24204DB032}" sibTransId="{9D75EFAC-422D-4D1E-98FB-628A14D897C5}"/>
    <dgm:cxn modelId="{FD4D5FA1-CD55-4393-881B-D42064D9F812}" type="presOf" srcId="{F647F25F-1EA9-49B5-881D-C6A5AC28DA25}" destId="{55C3B1C5-05B4-43C9-8791-71E704174AF7}" srcOrd="0" destOrd="0" presId="urn:microsoft.com/office/officeart/2005/8/layout/pList2#1"/>
    <dgm:cxn modelId="{A7965883-272B-41E5-B94B-CE4469696757}" srcId="{E3F3B571-7172-41C6-9C08-A4BA88B34AC6}" destId="{F647F25F-1EA9-49B5-881D-C6A5AC28DA25}" srcOrd="0" destOrd="0" parTransId="{47CD38A0-4A5E-4B07-82F2-ED29F97ABA4F}" sibTransId="{EA760651-594A-4BBD-8BD6-38088A9AB5D7}"/>
    <dgm:cxn modelId="{407C0272-4FD1-4E65-9957-0E7A67B52EB2}" type="presOf" srcId="{EA760651-594A-4BBD-8BD6-38088A9AB5D7}" destId="{43BA7884-15DC-405D-99A8-929C59ED35DB}" srcOrd="0" destOrd="0" presId="urn:microsoft.com/office/officeart/2005/8/layout/pList2#1"/>
    <dgm:cxn modelId="{251F1472-DC21-45CC-AA8A-5773D4A57EFE}" srcId="{7B836471-F131-4AED-ADB4-46F07786F88D}" destId="{2F337C10-FE97-4684-853D-EA9D1DDFB20D}" srcOrd="0" destOrd="0" parTransId="{0FFC2BBA-AB46-4997-A363-83FFD50D9552}" sibTransId="{112F392B-3EE1-4DB7-9BEE-9E6815A8D22A}"/>
    <dgm:cxn modelId="{0FDF0BDE-6507-4FCC-A938-1EED11F1B87D}" srcId="{F647F25F-1EA9-49B5-881D-C6A5AC28DA25}" destId="{20E9FCB7-82C4-4B38-A305-672314689468}" srcOrd="1" destOrd="0" parTransId="{911E776A-7DDC-4397-95A0-66CFF1926F57}" sibTransId="{5942F44D-F652-4139-8AE5-2CE448268540}"/>
    <dgm:cxn modelId="{E7314EFF-740B-4900-AE5F-DFAADBE82EBB}" type="presOf" srcId="{41BF3549-DDD3-403A-A6D2-E7EECE204283}" destId="{7016AA62-5032-4F1A-9B86-48EB3F7A365D}" srcOrd="0" destOrd="0" presId="urn:microsoft.com/office/officeart/2005/8/layout/pList2#1"/>
    <dgm:cxn modelId="{CC12EBA8-3759-468B-A5B4-25B18D740CA0}" srcId="{F647F25F-1EA9-49B5-881D-C6A5AC28DA25}" destId="{095C86B8-E100-4103-BE81-E6D3F8BC2FBC}" srcOrd="0" destOrd="0" parTransId="{4C36E9F4-5DA1-4593-A6C0-8F67F3F5196E}" sibTransId="{F8BD5EDA-149D-4B79-93C7-E6918EDAD4F2}"/>
    <dgm:cxn modelId="{DCBC086B-DB78-421A-8F4D-2A3A2E55DCD7}" type="presOf" srcId="{8420146E-D59E-46CC-A647-E34EAB717135}" destId="{9026ECD0-E7C4-48C9-93F3-026C3664C154}" srcOrd="0" destOrd="0" presId="urn:microsoft.com/office/officeart/2005/8/layout/pList2#1"/>
    <dgm:cxn modelId="{0B82752B-FB10-4B6F-9F26-E90423BB667E}" srcId="{41BF3549-DDD3-403A-A6D2-E7EECE204283}" destId="{3872DFBE-A77B-4546-B6C3-1CE4745BE363}" srcOrd="1" destOrd="0" parTransId="{5F3A686D-7608-40A7-94F5-9DF3A163AC3D}" sibTransId="{B65927AE-00C8-4812-BBF4-12911452D09A}"/>
    <dgm:cxn modelId="{1CDA0DF1-9423-4C65-A279-1C70B9423FBE}" type="presParOf" srcId="{05AB3F76-F42F-47F9-BD41-EA2715485556}" destId="{6525CD52-F48D-4F7E-BBE5-37D3DE720AF0}" srcOrd="0" destOrd="0" presId="urn:microsoft.com/office/officeart/2005/8/layout/pList2#1"/>
    <dgm:cxn modelId="{9B7F58DF-5AA0-4F56-B853-BD8F9150099E}" type="presParOf" srcId="{05AB3F76-F42F-47F9-BD41-EA2715485556}" destId="{41FE5A97-A1C5-483B-8C66-AFB2F363BEB5}" srcOrd="1" destOrd="0" presId="urn:microsoft.com/office/officeart/2005/8/layout/pList2#1"/>
    <dgm:cxn modelId="{9F16967E-E762-4A32-8EA9-B8571614FD75}" type="presParOf" srcId="{41FE5A97-A1C5-483B-8C66-AFB2F363BEB5}" destId="{A940439C-C0B6-4505-81DC-DF215008997F}" srcOrd="0" destOrd="0" presId="urn:microsoft.com/office/officeart/2005/8/layout/pList2#1"/>
    <dgm:cxn modelId="{C15F0CE6-3CE1-4994-88E5-5C0F19E67A4F}" type="presParOf" srcId="{A940439C-C0B6-4505-81DC-DF215008997F}" destId="{55C3B1C5-05B4-43C9-8791-71E704174AF7}" srcOrd="0" destOrd="0" presId="urn:microsoft.com/office/officeart/2005/8/layout/pList2#1"/>
    <dgm:cxn modelId="{A19BB9D0-178A-4229-9392-C0BEA85CD4CE}" type="presParOf" srcId="{A940439C-C0B6-4505-81DC-DF215008997F}" destId="{4F9F003E-CB61-4EE1-AC83-FB1EAF0EAF6A}" srcOrd="1" destOrd="0" presId="urn:microsoft.com/office/officeart/2005/8/layout/pList2#1"/>
    <dgm:cxn modelId="{E9C36E5B-1753-474F-8A00-B90433F0868D}" type="presParOf" srcId="{A940439C-C0B6-4505-81DC-DF215008997F}" destId="{D29D530A-F18F-4F74-AFAE-720F5FDD107A}" srcOrd="2" destOrd="0" presId="urn:microsoft.com/office/officeart/2005/8/layout/pList2#1"/>
    <dgm:cxn modelId="{7D2AE706-4DCE-403B-852F-CED9527913DC}" type="presParOf" srcId="{41FE5A97-A1C5-483B-8C66-AFB2F363BEB5}" destId="{43BA7884-15DC-405D-99A8-929C59ED35DB}" srcOrd="1" destOrd="0" presId="urn:microsoft.com/office/officeart/2005/8/layout/pList2#1"/>
    <dgm:cxn modelId="{B2A05BAF-D945-4DE2-98B1-D4B245F269F0}" type="presParOf" srcId="{41FE5A97-A1C5-483B-8C66-AFB2F363BEB5}" destId="{8A701980-E867-44E8-B5F0-47DAF8B97642}" srcOrd="2" destOrd="0" presId="urn:microsoft.com/office/officeart/2005/8/layout/pList2#1"/>
    <dgm:cxn modelId="{3046DAF0-1EEE-4281-AF1E-A22084CF3C1C}" type="presParOf" srcId="{8A701980-E867-44E8-B5F0-47DAF8B97642}" destId="{DC25C3D3-43F4-48D8-AEA9-1F1817385BFC}" srcOrd="0" destOrd="0" presId="urn:microsoft.com/office/officeart/2005/8/layout/pList2#1"/>
    <dgm:cxn modelId="{6590EAD0-9180-4859-AF21-3EEC85AFB0C1}" type="presParOf" srcId="{8A701980-E867-44E8-B5F0-47DAF8B97642}" destId="{D358CE4E-D086-4205-A254-23C093073D5B}" srcOrd="1" destOrd="0" presId="urn:microsoft.com/office/officeart/2005/8/layout/pList2#1"/>
    <dgm:cxn modelId="{5AD15948-26E7-480D-900A-AEBFD5143110}" type="presParOf" srcId="{8A701980-E867-44E8-B5F0-47DAF8B97642}" destId="{D454FA79-CFBC-4DE9-98B8-AC32E450D268}" srcOrd="2" destOrd="0" presId="urn:microsoft.com/office/officeart/2005/8/layout/pList2#1"/>
    <dgm:cxn modelId="{692D91B1-E6D6-4810-A8D1-3745D63B1999}" type="presParOf" srcId="{41FE5A97-A1C5-483B-8C66-AFB2F363BEB5}" destId="{9026ECD0-E7C4-48C9-93F3-026C3664C154}" srcOrd="3" destOrd="0" presId="urn:microsoft.com/office/officeart/2005/8/layout/pList2#1"/>
    <dgm:cxn modelId="{94B2DFFF-8E3F-4B92-8071-8996AE962FF5}" type="presParOf" srcId="{41FE5A97-A1C5-483B-8C66-AFB2F363BEB5}" destId="{41703D86-1F39-49F8-ACD1-2BEE9CC157B4}" srcOrd="4" destOrd="0" presId="urn:microsoft.com/office/officeart/2005/8/layout/pList2#1"/>
    <dgm:cxn modelId="{AEFE8AEE-C407-4065-B451-2771C5ED1F17}" type="presParOf" srcId="{41703D86-1F39-49F8-ACD1-2BEE9CC157B4}" destId="{7016AA62-5032-4F1A-9B86-48EB3F7A365D}" srcOrd="0" destOrd="0" presId="urn:microsoft.com/office/officeart/2005/8/layout/pList2#1"/>
    <dgm:cxn modelId="{3028F7FD-3677-4F2B-ADC6-E22C32E86E14}" type="presParOf" srcId="{41703D86-1F39-49F8-ACD1-2BEE9CC157B4}" destId="{BAF9A2B2-6E10-42F8-962C-F638889CCFE5}" srcOrd="1" destOrd="0" presId="urn:microsoft.com/office/officeart/2005/8/layout/pList2#1"/>
    <dgm:cxn modelId="{FFAEF624-094E-4948-876E-29AAC9358B72}" type="presParOf" srcId="{41703D86-1F39-49F8-ACD1-2BEE9CC157B4}" destId="{23371AD9-281A-4995-87D3-BF35FFB0694A}" srcOrd="2" destOrd="0" presId="urn:microsoft.com/office/officeart/2005/8/layout/pList2#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A51B92-0F61-4B3A-829F-7068D975DF3B}" type="doc">
      <dgm:prSet loTypeId="urn:microsoft.com/office/officeart/2005/8/layout/pList1#2" loCatId="picture" qsTypeId="urn:microsoft.com/office/officeart/2005/8/quickstyle/simple1" qsCatId="simple" csTypeId="urn:microsoft.com/office/officeart/2005/8/colors/accent1_2" csCatId="accent1" phldr="1"/>
      <dgm:spPr/>
      <dgm:t>
        <a:bodyPr/>
        <a:lstStyle/>
        <a:p>
          <a:endParaRPr lang="en-US"/>
        </a:p>
      </dgm:t>
    </dgm:pt>
    <dgm:pt modelId="{7479DC7E-2D03-419F-B610-180C5627D76B}">
      <dgm:prSet phldrT="[Text]"/>
      <dgm:spPr>
        <a:xfrm>
          <a:off x="5952"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SS, NPS, Atal Pension</a:t>
          </a:r>
          <a:endParaRPr lang="en-US" dirty="0">
            <a:solidFill>
              <a:schemeClr val="bg1"/>
            </a:solidFill>
            <a:latin typeface="Franklin Gothic Medium Cond" panose="020B0606030402020204" pitchFamily="34" charset="0"/>
            <a:ea typeface="+mn-ea"/>
            <a:cs typeface="+mn-cs"/>
          </a:endParaRPr>
        </a:p>
      </dgm:t>
    </dgm:pt>
    <dgm:pt modelId="{6E2376F9-6369-4EE0-95B7-E54F8B749F07}" type="parTrans" cxnId="{71085815-0954-4286-A317-CB08A08128E8}">
      <dgm:prSet/>
      <dgm:spPr/>
      <dgm:t>
        <a:bodyPr/>
        <a:lstStyle/>
        <a:p>
          <a:endParaRPr lang="en-US"/>
        </a:p>
      </dgm:t>
    </dgm:pt>
    <dgm:pt modelId="{8F3D64A3-BC90-4C87-B909-659CD8443CD4}" type="sibTrans" cxnId="{71085815-0954-4286-A317-CB08A08128E8}">
      <dgm:prSet/>
      <dgm:spPr/>
      <dgm:t>
        <a:bodyPr/>
        <a:lstStyle/>
        <a:p>
          <a:endParaRPr lang="en-US"/>
        </a:p>
      </dgm:t>
    </dgm:pt>
    <dgm:pt modelId="{48D2463A-64C8-4AE8-8BCE-44373D9BCEA1}">
      <dgm:prSet phldrT="[Text]"/>
      <dgm:spPr>
        <a:xfrm>
          <a:off x="3121818"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Theory &amp; Types</a:t>
          </a:r>
          <a:endParaRPr lang="en-US" dirty="0">
            <a:solidFill>
              <a:schemeClr val="bg1"/>
            </a:solidFill>
            <a:latin typeface="Franklin Gothic Medium Cond" panose="020B0606030402020204" pitchFamily="34" charset="0"/>
            <a:ea typeface="+mn-ea"/>
            <a:cs typeface="+mn-cs"/>
          </a:endParaRPr>
        </a:p>
      </dgm:t>
    </dgm:pt>
    <dgm:pt modelId="{E96994C5-B9D8-4B3A-A0F9-EE8EE3B74F51}" type="parTrans" cxnId="{6FFFA247-47EF-445C-B902-CEE183A044A6}">
      <dgm:prSet/>
      <dgm:spPr/>
      <dgm:t>
        <a:bodyPr/>
        <a:lstStyle/>
        <a:p>
          <a:endParaRPr lang="en-US"/>
        </a:p>
      </dgm:t>
    </dgm:pt>
    <dgm:pt modelId="{B7F1D8BA-BC36-4779-BB96-652CABD78144}" type="sibTrans" cxnId="{6FFFA247-47EF-445C-B902-CEE183A044A6}">
      <dgm:prSet/>
      <dgm:spPr/>
      <dgm:t>
        <a:bodyPr/>
        <a:lstStyle/>
        <a:p>
          <a:endParaRPr lang="en-US"/>
        </a:p>
      </dgm:t>
    </dgm:pt>
    <dgm:pt modelId="{A225FD66-230B-44FE-B0A2-A1CA49D327A1}">
      <dgm:prSet phldrT="[Text]"/>
      <dgm:spPr>
        <a:xfrm>
          <a:off x="6237684"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History &amp; Nationalization</a:t>
          </a:r>
          <a:endParaRPr lang="en-US" dirty="0">
            <a:solidFill>
              <a:schemeClr val="bg1"/>
            </a:solidFill>
            <a:latin typeface="Franklin Gothic Medium Cond" panose="020B0606030402020204" pitchFamily="34" charset="0"/>
            <a:ea typeface="+mn-ea"/>
            <a:cs typeface="+mn-cs"/>
          </a:endParaRPr>
        </a:p>
      </dgm:t>
    </dgm:pt>
    <dgm:pt modelId="{55AE2616-8F40-4BA9-A200-5B339B115366}" type="parTrans" cxnId="{BF19FFEA-9018-422E-AA5E-370DD8B679B3}">
      <dgm:prSet/>
      <dgm:spPr/>
      <dgm:t>
        <a:bodyPr/>
        <a:lstStyle/>
        <a:p>
          <a:endParaRPr lang="en-US"/>
        </a:p>
      </dgm:t>
    </dgm:pt>
    <dgm:pt modelId="{14DE40D0-0A55-482B-8BCB-10210DEDA085}" type="sibTrans" cxnId="{BF19FFEA-9018-422E-AA5E-370DD8B679B3}">
      <dgm:prSet/>
      <dgm:spPr/>
      <dgm:t>
        <a:bodyPr/>
        <a:lstStyle/>
        <a:p>
          <a:endParaRPr lang="en-US"/>
        </a:p>
      </dgm:t>
    </dgm:pt>
    <dgm:pt modelId="{76E564EE-1088-4FBA-B764-5BFEA784FD6C}">
      <dgm:prSet phldrT="[Text]"/>
      <dgm:spPr>
        <a:xfrm>
          <a:off x="3121818"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IRDA, Powers</a:t>
          </a:r>
          <a:endParaRPr lang="en-US" dirty="0">
            <a:solidFill>
              <a:schemeClr val="bg1"/>
            </a:solidFill>
            <a:latin typeface="Franklin Gothic Medium Cond" panose="020B0606030402020204" pitchFamily="34" charset="0"/>
            <a:ea typeface="+mn-ea"/>
            <a:cs typeface="+mn-cs"/>
          </a:endParaRPr>
        </a:p>
      </dgm:t>
    </dgm:pt>
    <dgm:pt modelId="{6B0460D6-CBCA-423B-8E37-6C757F48EA78}" type="parTrans" cxnId="{DFA6A431-FFE8-4394-B9C7-1A317F54E061}">
      <dgm:prSet/>
      <dgm:spPr/>
      <dgm:t>
        <a:bodyPr/>
        <a:lstStyle/>
        <a:p>
          <a:endParaRPr lang="en-US"/>
        </a:p>
      </dgm:t>
    </dgm:pt>
    <dgm:pt modelId="{EE5EA965-3FC3-473B-9D72-C57C57F633A8}" type="sibTrans" cxnId="{DFA6A431-FFE8-4394-B9C7-1A317F54E061}">
      <dgm:prSet/>
      <dgm:spPr/>
      <dgm:t>
        <a:bodyPr/>
        <a:lstStyle/>
        <a:p>
          <a:endParaRPr lang="en-US"/>
        </a:p>
      </dgm:t>
    </dgm:pt>
    <dgm:pt modelId="{A1599704-8163-4F09-879F-CE5FA913D184}">
      <dgm:prSet phldrT="[Text]"/>
      <dgm:spPr>
        <a:xfrm>
          <a:off x="9353550"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Public sector insurance Co.</a:t>
          </a:r>
          <a:endParaRPr lang="en-US" dirty="0">
            <a:solidFill>
              <a:schemeClr val="bg1"/>
            </a:solidFill>
            <a:latin typeface="Franklin Gothic Medium Cond" panose="020B0606030402020204" pitchFamily="34" charset="0"/>
            <a:ea typeface="+mn-ea"/>
            <a:cs typeface="+mn-cs"/>
          </a:endParaRPr>
        </a:p>
      </dgm:t>
    </dgm:pt>
    <dgm:pt modelId="{59FFC62F-5CBA-4B01-8D68-9FDB83818347}" type="parTrans" cxnId="{F874D3A1-252F-436A-B640-377F660D361B}">
      <dgm:prSet/>
      <dgm:spPr/>
      <dgm:t>
        <a:bodyPr/>
        <a:lstStyle/>
        <a:p>
          <a:endParaRPr lang="en-US"/>
        </a:p>
      </dgm:t>
    </dgm:pt>
    <dgm:pt modelId="{DFC1AD95-21DB-4364-ADC0-4A35850678A4}" type="sibTrans" cxnId="{F874D3A1-252F-436A-B640-377F660D361B}">
      <dgm:prSet/>
      <dgm:spPr/>
      <dgm:t>
        <a:bodyPr/>
        <a:lstStyle/>
        <a:p>
          <a:endParaRPr lang="en-US"/>
        </a:p>
      </dgm:t>
    </dgm:pt>
    <dgm:pt modelId="{43E636FD-DC30-43AE-B79B-6EDEB3946C76}">
      <dgm:prSet phldrT="[Text]"/>
      <dgm:spPr>
        <a:xfrm>
          <a:off x="6237684" y="5534915"/>
          <a:ext cx="2832497" cy="1050856"/>
        </a:xfrm>
        <a:solidFill>
          <a:srgbClr val="0070C0"/>
        </a:solidFill>
        <a:ln>
          <a:noFill/>
        </a:ln>
        <a:effectLst/>
      </dgm:spPr>
      <dgm:t>
        <a:bodyPr/>
        <a:lstStyle/>
        <a:p>
          <a:r>
            <a:rPr lang="en-US" dirty="0" smtClean="0">
              <a:solidFill>
                <a:schemeClr val="bg1"/>
              </a:solidFill>
              <a:latin typeface="Franklin Gothic Medium Cond" panose="020B0606030402020204" pitchFamily="34" charset="0"/>
              <a:ea typeface="+mn-ea"/>
              <a:cs typeface="+mn-cs"/>
            </a:rPr>
            <a:t>Fin. Inclusion:</a:t>
          </a:r>
        </a:p>
        <a:p>
          <a:r>
            <a:rPr lang="en-US" dirty="0" smtClean="0">
              <a:solidFill>
                <a:schemeClr val="bg1"/>
              </a:solidFill>
              <a:latin typeface="Franklin Gothic Medium Cond" panose="020B0606030402020204" pitchFamily="34" charset="0"/>
              <a:ea typeface="+mn-ea"/>
              <a:cs typeface="+mn-cs"/>
            </a:rPr>
            <a:t>PM JJ &amp; Surksha</a:t>
          </a:r>
          <a:endParaRPr lang="en-US" dirty="0">
            <a:solidFill>
              <a:schemeClr val="bg1"/>
            </a:solidFill>
            <a:latin typeface="Franklin Gothic Medium Cond" panose="020B0606030402020204" pitchFamily="34" charset="0"/>
            <a:ea typeface="+mn-ea"/>
            <a:cs typeface="+mn-cs"/>
          </a:endParaRPr>
        </a:p>
      </dgm:t>
    </dgm:pt>
    <dgm:pt modelId="{6C056FF1-5A7F-4EED-89EF-773F1F921DF5}" type="parTrans" cxnId="{78CF8102-07FD-4808-A18B-DBFEEB607FE6}">
      <dgm:prSet/>
      <dgm:spPr/>
      <dgm:t>
        <a:bodyPr/>
        <a:lstStyle/>
        <a:p>
          <a:endParaRPr lang="en-US"/>
        </a:p>
      </dgm:t>
    </dgm:pt>
    <dgm:pt modelId="{3AE8E3D1-6C33-451F-B5BC-1010BA2DF5CA}" type="sibTrans" cxnId="{78CF8102-07FD-4808-A18B-DBFEEB607FE6}">
      <dgm:prSet/>
      <dgm:spPr/>
      <dgm:t>
        <a:bodyPr/>
        <a:lstStyle/>
        <a:p>
          <a:endParaRPr lang="en-US"/>
        </a:p>
      </dgm:t>
    </dgm:pt>
    <dgm:pt modelId="{DE9D60EE-4908-43F5-A7D5-9E6502EC6308}">
      <dgm:prSet phldrT="[Text]"/>
      <dgm:spPr>
        <a:xfrm>
          <a:off x="9353550"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Intermediaries &amp; Ombudsman</a:t>
          </a:r>
          <a:endParaRPr lang="en-US" dirty="0">
            <a:solidFill>
              <a:schemeClr val="bg1"/>
            </a:solidFill>
            <a:latin typeface="Franklin Gothic Medium Cond" panose="020B0606030402020204" pitchFamily="34" charset="0"/>
            <a:ea typeface="+mn-ea"/>
            <a:cs typeface="+mn-cs"/>
          </a:endParaRPr>
        </a:p>
      </dgm:t>
    </dgm:pt>
    <dgm:pt modelId="{6C3C1C85-2636-47BD-AC83-B7430FC89F9E}" type="parTrans" cxnId="{668B6E14-598C-4FCA-9EF9-118B660B0B5B}">
      <dgm:prSet/>
      <dgm:spPr/>
      <dgm:t>
        <a:bodyPr/>
        <a:lstStyle/>
        <a:p>
          <a:endParaRPr lang="en-US"/>
        </a:p>
      </dgm:t>
    </dgm:pt>
    <dgm:pt modelId="{893FFAE3-A4A3-4AF4-B452-28C236769CC8}" type="sibTrans" cxnId="{668B6E14-598C-4FCA-9EF9-118B660B0B5B}">
      <dgm:prSet/>
      <dgm:spPr/>
      <dgm:t>
        <a:bodyPr/>
        <a:lstStyle/>
        <a:p>
          <a:endParaRPr lang="en-US"/>
        </a:p>
      </dgm:t>
    </dgm:pt>
    <dgm:pt modelId="{FD16F971-0A7A-4E16-A1D0-5C8AFB63A4CB}">
      <dgm:prSet phldrT="[Text]"/>
      <dgm:spPr>
        <a:xfrm>
          <a:off x="5952"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49% FDI: Pro-Cons</a:t>
          </a:r>
          <a:endParaRPr lang="en-US" dirty="0">
            <a:solidFill>
              <a:schemeClr val="bg1"/>
            </a:solidFill>
            <a:latin typeface="Franklin Gothic Medium Cond" panose="020B0606030402020204" pitchFamily="34" charset="0"/>
            <a:ea typeface="+mn-ea"/>
            <a:cs typeface="+mn-cs"/>
          </a:endParaRPr>
        </a:p>
      </dgm:t>
    </dgm:pt>
    <dgm:pt modelId="{1B3C1500-7973-4383-B20E-ACF96CD7B6E1}" type="parTrans" cxnId="{511CB14E-6616-49CE-B1DC-CDDE453A3851}">
      <dgm:prSet/>
      <dgm:spPr/>
      <dgm:t>
        <a:bodyPr/>
        <a:lstStyle/>
        <a:p>
          <a:endParaRPr lang="en-US"/>
        </a:p>
      </dgm:t>
    </dgm:pt>
    <dgm:pt modelId="{CE790B00-04D5-4A2D-AE39-2EF5760F296C}" type="sibTrans" cxnId="{511CB14E-6616-49CE-B1DC-CDDE453A3851}">
      <dgm:prSet/>
      <dgm:spPr/>
      <dgm:t>
        <a:bodyPr/>
        <a:lstStyle/>
        <a:p>
          <a:endParaRPr lang="en-US"/>
        </a:p>
      </dgm:t>
    </dgm:pt>
    <dgm:pt modelId="{BE31EC13-226A-4C90-BDCD-CBFEBDC9B905}" type="pres">
      <dgm:prSet presAssocID="{F0A51B92-0F61-4B3A-829F-7068D975DF3B}" presName="Name0" presStyleCnt="0">
        <dgm:presLayoutVars>
          <dgm:dir/>
          <dgm:resizeHandles val="exact"/>
        </dgm:presLayoutVars>
      </dgm:prSet>
      <dgm:spPr/>
      <dgm:t>
        <a:bodyPr/>
        <a:lstStyle/>
        <a:p>
          <a:endParaRPr lang="en-US"/>
        </a:p>
      </dgm:t>
    </dgm:pt>
    <dgm:pt modelId="{7F55E1B6-B56E-479E-B8D0-07A90E414D34}" type="pres">
      <dgm:prSet presAssocID="{7479DC7E-2D03-419F-B610-180C5627D76B}" presName="compNode" presStyleCnt="0"/>
      <dgm:spPr/>
    </dgm:pt>
    <dgm:pt modelId="{43628663-F906-4F95-BD29-3E5EE23BF35A}" type="pres">
      <dgm:prSet presAssocID="{7479DC7E-2D03-419F-B610-180C5627D76B}" presName="pictRect" presStyleLbl="node1" presStyleIdx="0" presStyleCnt="8"/>
      <dgm:spPr>
        <a:xfrm>
          <a:off x="5952" y="297627"/>
          <a:ext cx="2832497" cy="1951590"/>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pt>
    <dgm:pt modelId="{FD357520-FD5E-4FEF-AE4C-37B2C3158F5C}" type="pres">
      <dgm:prSet presAssocID="{7479DC7E-2D03-419F-B610-180C5627D76B}" presName="textRect" presStyleLbl="revTx" presStyleIdx="0" presStyleCnt="8">
        <dgm:presLayoutVars>
          <dgm:bulletEnabled val="1"/>
        </dgm:presLayoutVars>
      </dgm:prSet>
      <dgm:spPr>
        <a:prstGeom prst="rect">
          <a:avLst/>
        </a:prstGeom>
      </dgm:spPr>
      <dgm:t>
        <a:bodyPr/>
        <a:lstStyle/>
        <a:p>
          <a:endParaRPr lang="en-US"/>
        </a:p>
      </dgm:t>
    </dgm:pt>
    <dgm:pt modelId="{B483B44B-13A7-4B4A-A35C-01BFC6280CB3}" type="pres">
      <dgm:prSet presAssocID="{8F3D64A3-BC90-4C87-B909-659CD8443CD4}" presName="sibTrans" presStyleLbl="sibTrans2D1" presStyleIdx="0" presStyleCnt="0"/>
      <dgm:spPr/>
      <dgm:t>
        <a:bodyPr/>
        <a:lstStyle/>
        <a:p>
          <a:endParaRPr lang="en-US"/>
        </a:p>
      </dgm:t>
    </dgm:pt>
    <dgm:pt modelId="{1C2B9F15-5ACF-4DB3-8D94-9B450317F09E}" type="pres">
      <dgm:prSet presAssocID="{48D2463A-64C8-4AE8-8BCE-44373D9BCEA1}" presName="compNode" presStyleCnt="0"/>
      <dgm:spPr/>
    </dgm:pt>
    <dgm:pt modelId="{47AA52B6-4939-49F7-A8C3-D8CBDDF13E91}" type="pres">
      <dgm:prSet presAssocID="{48D2463A-64C8-4AE8-8BCE-44373D9BCEA1}" presName="pictRect" presStyleLbl="node1" presStyleIdx="1" presStyleCnt="8"/>
      <dgm:spPr>
        <a:xfrm>
          <a:off x="3121818" y="297627"/>
          <a:ext cx="2832497" cy="1951590"/>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gm:spPr>
    </dgm:pt>
    <dgm:pt modelId="{257B642A-83C7-4E4C-9EB0-6FC85221AC8B}" type="pres">
      <dgm:prSet presAssocID="{48D2463A-64C8-4AE8-8BCE-44373D9BCEA1}" presName="textRect" presStyleLbl="revTx" presStyleIdx="1" presStyleCnt="8">
        <dgm:presLayoutVars>
          <dgm:bulletEnabled val="1"/>
        </dgm:presLayoutVars>
      </dgm:prSet>
      <dgm:spPr>
        <a:prstGeom prst="rect">
          <a:avLst/>
        </a:prstGeom>
      </dgm:spPr>
      <dgm:t>
        <a:bodyPr/>
        <a:lstStyle/>
        <a:p>
          <a:endParaRPr lang="en-US"/>
        </a:p>
      </dgm:t>
    </dgm:pt>
    <dgm:pt modelId="{C9316198-7A07-400E-8184-A553DEF56974}" type="pres">
      <dgm:prSet presAssocID="{B7F1D8BA-BC36-4779-BB96-652CABD78144}" presName="sibTrans" presStyleLbl="sibTrans2D1" presStyleIdx="0" presStyleCnt="0"/>
      <dgm:spPr/>
      <dgm:t>
        <a:bodyPr/>
        <a:lstStyle/>
        <a:p>
          <a:endParaRPr lang="en-US"/>
        </a:p>
      </dgm:t>
    </dgm:pt>
    <dgm:pt modelId="{B1FB3F33-4822-4655-BF19-F69DDE3A97B8}" type="pres">
      <dgm:prSet presAssocID="{A225FD66-230B-44FE-B0A2-A1CA49D327A1}" presName="compNode" presStyleCnt="0"/>
      <dgm:spPr/>
    </dgm:pt>
    <dgm:pt modelId="{00AB43A7-C77B-4980-9518-86F4ABC6F820}" type="pres">
      <dgm:prSet presAssocID="{A225FD66-230B-44FE-B0A2-A1CA49D327A1}" presName="pictRect" presStyleLbl="node1" presStyleIdx="2" presStyleCnt="8"/>
      <dgm:spPr>
        <a:xfrm>
          <a:off x="6237684" y="297627"/>
          <a:ext cx="2832497" cy="1951590"/>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AED48EF-FE52-4590-9823-57500140A566}" type="pres">
      <dgm:prSet presAssocID="{A225FD66-230B-44FE-B0A2-A1CA49D327A1}" presName="textRect" presStyleLbl="revTx" presStyleIdx="2" presStyleCnt="8">
        <dgm:presLayoutVars>
          <dgm:bulletEnabled val="1"/>
        </dgm:presLayoutVars>
      </dgm:prSet>
      <dgm:spPr>
        <a:prstGeom prst="rect">
          <a:avLst/>
        </a:prstGeom>
      </dgm:spPr>
      <dgm:t>
        <a:bodyPr/>
        <a:lstStyle/>
        <a:p>
          <a:endParaRPr lang="en-US"/>
        </a:p>
      </dgm:t>
    </dgm:pt>
    <dgm:pt modelId="{C621D300-0BE8-478F-BB59-5EF4C71B0AF6}" type="pres">
      <dgm:prSet presAssocID="{14DE40D0-0A55-482B-8BCB-10210DEDA085}" presName="sibTrans" presStyleLbl="sibTrans2D1" presStyleIdx="0" presStyleCnt="0"/>
      <dgm:spPr/>
      <dgm:t>
        <a:bodyPr/>
        <a:lstStyle/>
        <a:p>
          <a:endParaRPr lang="en-US"/>
        </a:p>
      </dgm:t>
    </dgm:pt>
    <dgm:pt modelId="{D53C79EB-0B71-46DB-A361-FBA88A1F9CEF}" type="pres">
      <dgm:prSet presAssocID="{A1599704-8163-4F09-879F-CE5FA913D184}" presName="compNode" presStyleCnt="0"/>
      <dgm:spPr/>
    </dgm:pt>
    <dgm:pt modelId="{8783821B-07EE-47C2-A0F3-194EA0022B79}" type="pres">
      <dgm:prSet presAssocID="{A1599704-8163-4F09-879F-CE5FA913D184}" presName="pictRect" presStyleLbl="node1" presStyleIdx="3" presStyleCnt="8"/>
      <dgm:spPr>
        <a:xfrm>
          <a:off x="9353550" y="297627"/>
          <a:ext cx="2832497" cy="1951590"/>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gm:spPr>
    </dgm:pt>
    <dgm:pt modelId="{7236D9DB-C6A3-4E97-96BD-25622CA4E551}" type="pres">
      <dgm:prSet presAssocID="{A1599704-8163-4F09-879F-CE5FA913D184}" presName="textRect" presStyleLbl="revTx" presStyleIdx="3" presStyleCnt="8">
        <dgm:presLayoutVars>
          <dgm:bulletEnabled val="1"/>
        </dgm:presLayoutVars>
      </dgm:prSet>
      <dgm:spPr>
        <a:prstGeom prst="rect">
          <a:avLst/>
        </a:prstGeom>
      </dgm:spPr>
      <dgm:t>
        <a:bodyPr/>
        <a:lstStyle/>
        <a:p>
          <a:endParaRPr lang="en-US"/>
        </a:p>
      </dgm:t>
    </dgm:pt>
    <dgm:pt modelId="{9DCF82A3-8406-4758-9BEB-99D6762D9BFA}" type="pres">
      <dgm:prSet presAssocID="{DFC1AD95-21DB-4364-ADC0-4A35850678A4}" presName="sibTrans" presStyleLbl="sibTrans2D1" presStyleIdx="0" presStyleCnt="0"/>
      <dgm:spPr/>
      <dgm:t>
        <a:bodyPr/>
        <a:lstStyle/>
        <a:p>
          <a:endParaRPr lang="en-US"/>
        </a:p>
      </dgm:t>
    </dgm:pt>
    <dgm:pt modelId="{B1D362EA-750E-47EB-BB03-A9A9DF17FDAB}" type="pres">
      <dgm:prSet presAssocID="{76E564EE-1088-4FBA-B764-5BFEA784FD6C}" presName="compNode" presStyleCnt="0"/>
      <dgm:spPr/>
    </dgm:pt>
    <dgm:pt modelId="{EA52E7B3-E09E-402F-B2B5-4E8408A5DEAF}" type="pres">
      <dgm:prSet presAssocID="{76E564EE-1088-4FBA-B764-5BFEA784FD6C}" presName="pictRect" presStyleLbl="node1" presStyleIdx="4" presStyleCnt="8"/>
      <dgm:spPr>
        <a:xfrm>
          <a:off x="3121818" y="3583324"/>
          <a:ext cx="2832497" cy="1951590"/>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F18225BF-0EFA-4F78-8401-4480D770A2BE}" type="pres">
      <dgm:prSet presAssocID="{76E564EE-1088-4FBA-B764-5BFEA784FD6C}" presName="textRect" presStyleLbl="revTx" presStyleIdx="4" presStyleCnt="8">
        <dgm:presLayoutVars>
          <dgm:bulletEnabled val="1"/>
        </dgm:presLayoutVars>
      </dgm:prSet>
      <dgm:spPr>
        <a:prstGeom prst="rect">
          <a:avLst/>
        </a:prstGeom>
      </dgm:spPr>
      <dgm:t>
        <a:bodyPr/>
        <a:lstStyle/>
        <a:p>
          <a:endParaRPr lang="en-US"/>
        </a:p>
      </dgm:t>
    </dgm:pt>
    <dgm:pt modelId="{B6042F03-9320-417F-A965-1764B5BAEFA3}" type="pres">
      <dgm:prSet presAssocID="{EE5EA965-3FC3-473B-9D72-C57C57F633A8}" presName="sibTrans" presStyleLbl="sibTrans2D1" presStyleIdx="0" presStyleCnt="0"/>
      <dgm:spPr/>
      <dgm:t>
        <a:bodyPr/>
        <a:lstStyle/>
        <a:p>
          <a:endParaRPr lang="en-US"/>
        </a:p>
      </dgm:t>
    </dgm:pt>
    <dgm:pt modelId="{FAB6CB74-588F-4A6E-9B66-8F97428FB86D}" type="pres">
      <dgm:prSet presAssocID="{FD16F971-0A7A-4E16-A1D0-5C8AFB63A4CB}" presName="compNode" presStyleCnt="0"/>
      <dgm:spPr/>
    </dgm:pt>
    <dgm:pt modelId="{FD5B68C8-CC74-4DCF-AB19-5D3568456154}" type="pres">
      <dgm:prSet presAssocID="{FD16F971-0A7A-4E16-A1D0-5C8AFB63A4CB}" presName="pictRect" presStyleLbl="node1" presStyleIdx="5" presStyleCnt="8"/>
      <dgm:spPr>
        <a:blipFill rotWithShape="1">
          <a:blip xmlns:r="http://schemas.openxmlformats.org/officeDocument/2006/relationships" r:embed="rId6"/>
          <a:stretch>
            <a:fillRect/>
          </a:stretch>
        </a:blipFill>
      </dgm:spPr>
    </dgm:pt>
    <dgm:pt modelId="{ECEFA422-AE72-4975-B439-84379562AFA0}" type="pres">
      <dgm:prSet presAssocID="{FD16F971-0A7A-4E16-A1D0-5C8AFB63A4CB}" presName="textRect" presStyleLbl="revTx" presStyleIdx="5" presStyleCnt="8">
        <dgm:presLayoutVars>
          <dgm:bulletEnabled val="1"/>
        </dgm:presLayoutVars>
      </dgm:prSet>
      <dgm:spPr>
        <a:prstGeom prst="rect">
          <a:avLst/>
        </a:prstGeom>
      </dgm:spPr>
      <dgm:t>
        <a:bodyPr/>
        <a:lstStyle/>
        <a:p>
          <a:endParaRPr lang="en-US"/>
        </a:p>
      </dgm:t>
    </dgm:pt>
    <dgm:pt modelId="{5D34B141-1ED3-4FDD-96CF-9C905F3946E2}" type="pres">
      <dgm:prSet presAssocID="{CE790B00-04D5-4A2D-AE39-2EF5760F296C}" presName="sibTrans" presStyleLbl="sibTrans2D1" presStyleIdx="0" presStyleCnt="0"/>
      <dgm:spPr/>
      <dgm:t>
        <a:bodyPr/>
        <a:lstStyle/>
        <a:p>
          <a:endParaRPr lang="en-US"/>
        </a:p>
      </dgm:t>
    </dgm:pt>
    <dgm:pt modelId="{2FA0102A-D0C8-4ECD-A7CE-1B1E9B682D3D}" type="pres">
      <dgm:prSet presAssocID="{43E636FD-DC30-43AE-B79B-6EDEB3946C76}" presName="compNode" presStyleCnt="0"/>
      <dgm:spPr/>
    </dgm:pt>
    <dgm:pt modelId="{49095E72-4E96-4389-B232-5F2A451D41C2}" type="pres">
      <dgm:prSet presAssocID="{43E636FD-DC30-43AE-B79B-6EDEB3946C76}" presName="pictRect" presStyleLbl="node1" presStyleIdx="6" presStyleCnt="8" custScaleX="74987"/>
      <dgm:spPr>
        <a:xfrm>
          <a:off x="6237684" y="3583324"/>
          <a:ext cx="2832497" cy="1951590"/>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gm:spPr>
    </dgm:pt>
    <dgm:pt modelId="{A9F079A9-1CB5-417E-A48F-DFA9953451DB}" type="pres">
      <dgm:prSet presAssocID="{43E636FD-DC30-43AE-B79B-6EDEB3946C76}" presName="textRect" presStyleLbl="revTx" presStyleIdx="6" presStyleCnt="8" custLinFactNeighborY="-8701">
        <dgm:presLayoutVars>
          <dgm:bulletEnabled val="1"/>
        </dgm:presLayoutVars>
      </dgm:prSet>
      <dgm:spPr>
        <a:prstGeom prst="rect">
          <a:avLst/>
        </a:prstGeom>
      </dgm:spPr>
      <dgm:t>
        <a:bodyPr/>
        <a:lstStyle/>
        <a:p>
          <a:endParaRPr lang="en-US"/>
        </a:p>
      </dgm:t>
    </dgm:pt>
    <dgm:pt modelId="{621F8F92-24F8-4403-8B34-7149050CC493}" type="pres">
      <dgm:prSet presAssocID="{3AE8E3D1-6C33-451F-B5BC-1010BA2DF5CA}" presName="sibTrans" presStyleLbl="sibTrans2D1" presStyleIdx="0" presStyleCnt="0"/>
      <dgm:spPr/>
      <dgm:t>
        <a:bodyPr/>
        <a:lstStyle/>
        <a:p>
          <a:endParaRPr lang="en-US"/>
        </a:p>
      </dgm:t>
    </dgm:pt>
    <dgm:pt modelId="{72D9FFC7-1F93-490A-9E37-95E63AA60897}" type="pres">
      <dgm:prSet presAssocID="{DE9D60EE-4908-43F5-A7D5-9E6502EC6308}" presName="compNode" presStyleCnt="0"/>
      <dgm:spPr/>
    </dgm:pt>
    <dgm:pt modelId="{43498343-F7F0-4842-8E6A-DDA26FAD3935}" type="pres">
      <dgm:prSet presAssocID="{DE9D60EE-4908-43F5-A7D5-9E6502EC6308}" presName="pictRect" presStyleLbl="node1" presStyleIdx="7" presStyleCnt="8" custScaleX="76121"/>
      <dgm:spPr>
        <a:xfrm>
          <a:off x="9353550" y="3583324"/>
          <a:ext cx="2832497" cy="1951590"/>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gm:spPr>
    </dgm:pt>
    <dgm:pt modelId="{D85A74A3-EC26-4006-9B2A-FEFD84823931}" type="pres">
      <dgm:prSet presAssocID="{DE9D60EE-4908-43F5-A7D5-9E6502EC6308}" presName="textRect" presStyleLbl="revTx" presStyleIdx="7" presStyleCnt="8">
        <dgm:presLayoutVars>
          <dgm:bulletEnabled val="1"/>
        </dgm:presLayoutVars>
      </dgm:prSet>
      <dgm:spPr>
        <a:prstGeom prst="rect">
          <a:avLst/>
        </a:prstGeom>
      </dgm:spPr>
      <dgm:t>
        <a:bodyPr/>
        <a:lstStyle/>
        <a:p>
          <a:endParaRPr lang="en-US"/>
        </a:p>
      </dgm:t>
    </dgm:pt>
  </dgm:ptLst>
  <dgm:cxnLst>
    <dgm:cxn modelId="{40D469F5-2464-4DFC-A585-C1C27E511BBD}" type="presOf" srcId="{B7F1D8BA-BC36-4779-BB96-652CABD78144}" destId="{C9316198-7A07-400E-8184-A553DEF56974}" srcOrd="0" destOrd="0" presId="urn:microsoft.com/office/officeart/2005/8/layout/pList1#2"/>
    <dgm:cxn modelId="{6536DEE1-39C6-4661-BC8B-AE119E02F4A8}" type="presOf" srcId="{14DE40D0-0A55-482B-8BCB-10210DEDA085}" destId="{C621D300-0BE8-478F-BB59-5EF4C71B0AF6}" srcOrd="0" destOrd="0" presId="urn:microsoft.com/office/officeart/2005/8/layout/pList1#2"/>
    <dgm:cxn modelId="{DFA6A431-FFE8-4394-B9C7-1A317F54E061}" srcId="{F0A51B92-0F61-4B3A-829F-7068D975DF3B}" destId="{76E564EE-1088-4FBA-B764-5BFEA784FD6C}" srcOrd="4" destOrd="0" parTransId="{6B0460D6-CBCA-423B-8E37-6C757F48EA78}" sibTransId="{EE5EA965-3FC3-473B-9D72-C57C57F633A8}"/>
    <dgm:cxn modelId="{0FF38FFE-6B6C-4B7E-B3DF-1DB37308115A}" type="presOf" srcId="{7479DC7E-2D03-419F-B610-180C5627D76B}" destId="{FD357520-FD5E-4FEF-AE4C-37B2C3158F5C}" srcOrd="0" destOrd="0" presId="urn:microsoft.com/office/officeart/2005/8/layout/pList1#2"/>
    <dgm:cxn modelId="{6865099F-C600-4FFE-B062-50603BFFB124}" type="presOf" srcId="{43E636FD-DC30-43AE-B79B-6EDEB3946C76}" destId="{A9F079A9-1CB5-417E-A48F-DFA9953451DB}" srcOrd="0" destOrd="0" presId="urn:microsoft.com/office/officeart/2005/8/layout/pList1#2"/>
    <dgm:cxn modelId="{87676821-DA7D-47F2-A48C-6CDDA9E56B9F}" type="presOf" srcId="{EE5EA965-3FC3-473B-9D72-C57C57F633A8}" destId="{B6042F03-9320-417F-A965-1764B5BAEFA3}" srcOrd="0" destOrd="0" presId="urn:microsoft.com/office/officeart/2005/8/layout/pList1#2"/>
    <dgm:cxn modelId="{511CB14E-6616-49CE-B1DC-CDDE453A3851}" srcId="{F0A51B92-0F61-4B3A-829F-7068D975DF3B}" destId="{FD16F971-0A7A-4E16-A1D0-5C8AFB63A4CB}" srcOrd="5" destOrd="0" parTransId="{1B3C1500-7973-4383-B20E-ACF96CD7B6E1}" sibTransId="{CE790B00-04D5-4A2D-AE39-2EF5760F296C}"/>
    <dgm:cxn modelId="{BF19FFEA-9018-422E-AA5E-370DD8B679B3}" srcId="{F0A51B92-0F61-4B3A-829F-7068D975DF3B}" destId="{A225FD66-230B-44FE-B0A2-A1CA49D327A1}" srcOrd="2" destOrd="0" parTransId="{55AE2616-8F40-4BA9-A200-5B339B115366}" sibTransId="{14DE40D0-0A55-482B-8BCB-10210DEDA085}"/>
    <dgm:cxn modelId="{E1807F34-F3CA-492E-9719-94B933CFCF29}" type="presOf" srcId="{CE790B00-04D5-4A2D-AE39-2EF5760F296C}" destId="{5D34B141-1ED3-4FDD-96CF-9C905F3946E2}" srcOrd="0" destOrd="0" presId="urn:microsoft.com/office/officeart/2005/8/layout/pList1#2"/>
    <dgm:cxn modelId="{CCC4BD17-D4D6-4F8D-8126-2EC557EDCF59}" type="presOf" srcId="{FD16F971-0A7A-4E16-A1D0-5C8AFB63A4CB}" destId="{ECEFA422-AE72-4975-B439-84379562AFA0}" srcOrd="0" destOrd="0" presId="urn:microsoft.com/office/officeart/2005/8/layout/pList1#2"/>
    <dgm:cxn modelId="{78CF8102-07FD-4808-A18B-DBFEEB607FE6}" srcId="{F0A51B92-0F61-4B3A-829F-7068D975DF3B}" destId="{43E636FD-DC30-43AE-B79B-6EDEB3946C76}" srcOrd="6" destOrd="0" parTransId="{6C056FF1-5A7F-4EED-89EF-773F1F921DF5}" sibTransId="{3AE8E3D1-6C33-451F-B5BC-1010BA2DF5CA}"/>
    <dgm:cxn modelId="{166D5381-2F94-4AA2-8928-CF8495BB2B30}" type="presOf" srcId="{DE9D60EE-4908-43F5-A7D5-9E6502EC6308}" destId="{D85A74A3-EC26-4006-9B2A-FEFD84823931}" srcOrd="0" destOrd="0" presId="urn:microsoft.com/office/officeart/2005/8/layout/pList1#2"/>
    <dgm:cxn modelId="{27701B2D-84EA-4098-8BA9-D22A1010CC70}" type="presOf" srcId="{48D2463A-64C8-4AE8-8BCE-44373D9BCEA1}" destId="{257B642A-83C7-4E4C-9EB0-6FC85221AC8B}" srcOrd="0" destOrd="0" presId="urn:microsoft.com/office/officeart/2005/8/layout/pList1#2"/>
    <dgm:cxn modelId="{51870C03-CDEF-41C7-A76D-28786CFBF08C}" type="presOf" srcId="{76E564EE-1088-4FBA-B764-5BFEA784FD6C}" destId="{F18225BF-0EFA-4F78-8401-4480D770A2BE}" srcOrd="0" destOrd="0" presId="urn:microsoft.com/office/officeart/2005/8/layout/pList1#2"/>
    <dgm:cxn modelId="{71085815-0954-4286-A317-CB08A08128E8}" srcId="{F0A51B92-0F61-4B3A-829F-7068D975DF3B}" destId="{7479DC7E-2D03-419F-B610-180C5627D76B}" srcOrd="0" destOrd="0" parTransId="{6E2376F9-6369-4EE0-95B7-E54F8B749F07}" sibTransId="{8F3D64A3-BC90-4C87-B909-659CD8443CD4}"/>
    <dgm:cxn modelId="{668B6E14-598C-4FCA-9EF9-118B660B0B5B}" srcId="{F0A51B92-0F61-4B3A-829F-7068D975DF3B}" destId="{DE9D60EE-4908-43F5-A7D5-9E6502EC6308}" srcOrd="7" destOrd="0" parTransId="{6C3C1C85-2636-47BD-AC83-B7430FC89F9E}" sibTransId="{893FFAE3-A4A3-4AF4-B452-28C236769CC8}"/>
    <dgm:cxn modelId="{35BC0181-E55D-48C5-9D07-37E1FEC889DF}" type="presOf" srcId="{A225FD66-230B-44FE-B0A2-A1CA49D327A1}" destId="{2AED48EF-FE52-4590-9823-57500140A566}" srcOrd="0" destOrd="0" presId="urn:microsoft.com/office/officeart/2005/8/layout/pList1#2"/>
    <dgm:cxn modelId="{32BC9DF2-9F06-4BB7-ACC9-BC8736BB77F8}" type="presOf" srcId="{A1599704-8163-4F09-879F-CE5FA913D184}" destId="{7236D9DB-C6A3-4E97-96BD-25622CA4E551}" srcOrd="0" destOrd="0" presId="urn:microsoft.com/office/officeart/2005/8/layout/pList1#2"/>
    <dgm:cxn modelId="{B8543664-66CC-447F-95E8-ADAE4EF1004D}" type="presOf" srcId="{DFC1AD95-21DB-4364-ADC0-4A35850678A4}" destId="{9DCF82A3-8406-4758-9BEB-99D6762D9BFA}" srcOrd="0" destOrd="0" presId="urn:microsoft.com/office/officeart/2005/8/layout/pList1#2"/>
    <dgm:cxn modelId="{17A94D45-6B6A-4A7A-B5D2-D60AFAC40FD0}" type="presOf" srcId="{8F3D64A3-BC90-4C87-B909-659CD8443CD4}" destId="{B483B44B-13A7-4B4A-A35C-01BFC6280CB3}" srcOrd="0" destOrd="0" presId="urn:microsoft.com/office/officeart/2005/8/layout/pList1#2"/>
    <dgm:cxn modelId="{0E3C69F2-D667-4D47-AF7D-8223B5217CEB}" type="presOf" srcId="{3AE8E3D1-6C33-451F-B5BC-1010BA2DF5CA}" destId="{621F8F92-24F8-4403-8B34-7149050CC493}" srcOrd="0" destOrd="0" presId="urn:microsoft.com/office/officeart/2005/8/layout/pList1#2"/>
    <dgm:cxn modelId="{6FFFA247-47EF-445C-B902-CEE183A044A6}" srcId="{F0A51B92-0F61-4B3A-829F-7068D975DF3B}" destId="{48D2463A-64C8-4AE8-8BCE-44373D9BCEA1}" srcOrd="1" destOrd="0" parTransId="{E96994C5-B9D8-4B3A-A0F9-EE8EE3B74F51}" sibTransId="{B7F1D8BA-BC36-4779-BB96-652CABD78144}"/>
    <dgm:cxn modelId="{F874D3A1-252F-436A-B640-377F660D361B}" srcId="{F0A51B92-0F61-4B3A-829F-7068D975DF3B}" destId="{A1599704-8163-4F09-879F-CE5FA913D184}" srcOrd="3" destOrd="0" parTransId="{59FFC62F-5CBA-4B01-8D68-9FDB83818347}" sibTransId="{DFC1AD95-21DB-4364-ADC0-4A35850678A4}"/>
    <dgm:cxn modelId="{01C315BD-85F4-455A-8423-42ABB24BFE9C}" type="presOf" srcId="{F0A51B92-0F61-4B3A-829F-7068D975DF3B}" destId="{BE31EC13-226A-4C90-BDCD-CBFEBDC9B905}" srcOrd="0" destOrd="0" presId="urn:microsoft.com/office/officeart/2005/8/layout/pList1#2"/>
    <dgm:cxn modelId="{88936F80-3929-42C7-A14B-41F6E1F322EA}" type="presParOf" srcId="{BE31EC13-226A-4C90-BDCD-CBFEBDC9B905}" destId="{7F55E1B6-B56E-479E-B8D0-07A90E414D34}" srcOrd="0" destOrd="0" presId="urn:microsoft.com/office/officeart/2005/8/layout/pList1#2"/>
    <dgm:cxn modelId="{72B0A27C-134D-4330-83F2-C7E3B70CD1B9}" type="presParOf" srcId="{7F55E1B6-B56E-479E-B8D0-07A90E414D34}" destId="{43628663-F906-4F95-BD29-3E5EE23BF35A}" srcOrd="0" destOrd="0" presId="urn:microsoft.com/office/officeart/2005/8/layout/pList1#2"/>
    <dgm:cxn modelId="{B8802651-1FD6-426A-AA1D-D0E5DB911375}" type="presParOf" srcId="{7F55E1B6-B56E-479E-B8D0-07A90E414D34}" destId="{FD357520-FD5E-4FEF-AE4C-37B2C3158F5C}" srcOrd="1" destOrd="0" presId="urn:microsoft.com/office/officeart/2005/8/layout/pList1#2"/>
    <dgm:cxn modelId="{BD78FBF1-2463-4ABC-BD19-19010E09265E}" type="presParOf" srcId="{BE31EC13-226A-4C90-BDCD-CBFEBDC9B905}" destId="{B483B44B-13A7-4B4A-A35C-01BFC6280CB3}" srcOrd="1" destOrd="0" presId="urn:microsoft.com/office/officeart/2005/8/layout/pList1#2"/>
    <dgm:cxn modelId="{92D4FD31-13AA-4261-A90E-6CAF8B962F25}" type="presParOf" srcId="{BE31EC13-226A-4C90-BDCD-CBFEBDC9B905}" destId="{1C2B9F15-5ACF-4DB3-8D94-9B450317F09E}" srcOrd="2" destOrd="0" presId="urn:microsoft.com/office/officeart/2005/8/layout/pList1#2"/>
    <dgm:cxn modelId="{FB114471-061E-49AE-B125-BD7C495B0A12}" type="presParOf" srcId="{1C2B9F15-5ACF-4DB3-8D94-9B450317F09E}" destId="{47AA52B6-4939-49F7-A8C3-D8CBDDF13E91}" srcOrd="0" destOrd="0" presId="urn:microsoft.com/office/officeart/2005/8/layout/pList1#2"/>
    <dgm:cxn modelId="{CAD86353-F48B-4085-8EFE-BC0606A9ED10}" type="presParOf" srcId="{1C2B9F15-5ACF-4DB3-8D94-9B450317F09E}" destId="{257B642A-83C7-4E4C-9EB0-6FC85221AC8B}" srcOrd="1" destOrd="0" presId="urn:microsoft.com/office/officeart/2005/8/layout/pList1#2"/>
    <dgm:cxn modelId="{F309886E-2164-4575-B8DD-5028A1F6F6A8}" type="presParOf" srcId="{BE31EC13-226A-4C90-BDCD-CBFEBDC9B905}" destId="{C9316198-7A07-400E-8184-A553DEF56974}" srcOrd="3" destOrd="0" presId="urn:microsoft.com/office/officeart/2005/8/layout/pList1#2"/>
    <dgm:cxn modelId="{DC6D4222-9B4B-417F-BBEF-2FDFFE8BC9E7}" type="presParOf" srcId="{BE31EC13-226A-4C90-BDCD-CBFEBDC9B905}" destId="{B1FB3F33-4822-4655-BF19-F69DDE3A97B8}" srcOrd="4" destOrd="0" presId="urn:microsoft.com/office/officeart/2005/8/layout/pList1#2"/>
    <dgm:cxn modelId="{C1FCC80C-3C82-4F15-89A6-C9C7BBFFF5A2}" type="presParOf" srcId="{B1FB3F33-4822-4655-BF19-F69DDE3A97B8}" destId="{00AB43A7-C77B-4980-9518-86F4ABC6F820}" srcOrd="0" destOrd="0" presId="urn:microsoft.com/office/officeart/2005/8/layout/pList1#2"/>
    <dgm:cxn modelId="{2EEC1A68-C0EE-4752-AF80-34583E4D8D8A}" type="presParOf" srcId="{B1FB3F33-4822-4655-BF19-F69DDE3A97B8}" destId="{2AED48EF-FE52-4590-9823-57500140A566}" srcOrd="1" destOrd="0" presId="urn:microsoft.com/office/officeart/2005/8/layout/pList1#2"/>
    <dgm:cxn modelId="{BB526CD0-D305-4D42-891C-9D98A76044F1}" type="presParOf" srcId="{BE31EC13-226A-4C90-BDCD-CBFEBDC9B905}" destId="{C621D300-0BE8-478F-BB59-5EF4C71B0AF6}" srcOrd="5" destOrd="0" presId="urn:microsoft.com/office/officeart/2005/8/layout/pList1#2"/>
    <dgm:cxn modelId="{29783AB7-032C-468A-9C37-9FBC43BF1511}" type="presParOf" srcId="{BE31EC13-226A-4C90-BDCD-CBFEBDC9B905}" destId="{D53C79EB-0B71-46DB-A361-FBA88A1F9CEF}" srcOrd="6" destOrd="0" presId="urn:microsoft.com/office/officeart/2005/8/layout/pList1#2"/>
    <dgm:cxn modelId="{63B1A2CA-D0D4-492E-90FA-DF65838E7B70}" type="presParOf" srcId="{D53C79EB-0B71-46DB-A361-FBA88A1F9CEF}" destId="{8783821B-07EE-47C2-A0F3-194EA0022B79}" srcOrd="0" destOrd="0" presId="urn:microsoft.com/office/officeart/2005/8/layout/pList1#2"/>
    <dgm:cxn modelId="{447D49D2-9535-4864-9A76-78DE52DC539E}" type="presParOf" srcId="{D53C79EB-0B71-46DB-A361-FBA88A1F9CEF}" destId="{7236D9DB-C6A3-4E97-96BD-25622CA4E551}" srcOrd="1" destOrd="0" presId="urn:microsoft.com/office/officeart/2005/8/layout/pList1#2"/>
    <dgm:cxn modelId="{CBABEB21-9F8B-4694-A5E5-3E64060B2268}" type="presParOf" srcId="{BE31EC13-226A-4C90-BDCD-CBFEBDC9B905}" destId="{9DCF82A3-8406-4758-9BEB-99D6762D9BFA}" srcOrd="7" destOrd="0" presId="urn:microsoft.com/office/officeart/2005/8/layout/pList1#2"/>
    <dgm:cxn modelId="{D5760CC0-F9A9-473F-9612-D8C30D7DFCD9}" type="presParOf" srcId="{BE31EC13-226A-4C90-BDCD-CBFEBDC9B905}" destId="{B1D362EA-750E-47EB-BB03-A9A9DF17FDAB}" srcOrd="8" destOrd="0" presId="urn:microsoft.com/office/officeart/2005/8/layout/pList1#2"/>
    <dgm:cxn modelId="{2C381149-253B-49DB-BD97-F1A9024543BF}" type="presParOf" srcId="{B1D362EA-750E-47EB-BB03-A9A9DF17FDAB}" destId="{EA52E7B3-E09E-402F-B2B5-4E8408A5DEAF}" srcOrd="0" destOrd="0" presId="urn:microsoft.com/office/officeart/2005/8/layout/pList1#2"/>
    <dgm:cxn modelId="{8BCE6513-6C72-406F-A37E-61EA3707EAE6}" type="presParOf" srcId="{B1D362EA-750E-47EB-BB03-A9A9DF17FDAB}" destId="{F18225BF-0EFA-4F78-8401-4480D770A2BE}" srcOrd="1" destOrd="0" presId="urn:microsoft.com/office/officeart/2005/8/layout/pList1#2"/>
    <dgm:cxn modelId="{265FF5A5-ED48-49A2-894B-A3967FFBF3B6}" type="presParOf" srcId="{BE31EC13-226A-4C90-BDCD-CBFEBDC9B905}" destId="{B6042F03-9320-417F-A965-1764B5BAEFA3}" srcOrd="9" destOrd="0" presId="urn:microsoft.com/office/officeart/2005/8/layout/pList1#2"/>
    <dgm:cxn modelId="{9D6226D7-3F02-41A9-B46C-7433E2101DC2}" type="presParOf" srcId="{BE31EC13-226A-4C90-BDCD-CBFEBDC9B905}" destId="{FAB6CB74-588F-4A6E-9B66-8F97428FB86D}" srcOrd="10" destOrd="0" presId="urn:microsoft.com/office/officeart/2005/8/layout/pList1#2"/>
    <dgm:cxn modelId="{B02181FC-8302-4420-BC4D-B9F042613F03}" type="presParOf" srcId="{FAB6CB74-588F-4A6E-9B66-8F97428FB86D}" destId="{FD5B68C8-CC74-4DCF-AB19-5D3568456154}" srcOrd="0" destOrd="0" presId="urn:microsoft.com/office/officeart/2005/8/layout/pList1#2"/>
    <dgm:cxn modelId="{6D6AAF13-C267-44B8-8B8A-6FA37933583A}" type="presParOf" srcId="{FAB6CB74-588F-4A6E-9B66-8F97428FB86D}" destId="{ECEFA422-AE72-4975-B439-84379562AFA0}" srcOrd="1" destOrd="0" presId="urn:microsoft.com/office/officeart/2005/8/layout/pList1#2"/>
    <dgm:cxn modelId="{818824D8-45F3-4E46-87E0-57AC57EB123D}" type="presParOf" srcId="{BE31EC13-226A-4C90-BDCD-CBFEBDC9B905}" destId="{5D34B141-1ED3-4FDD-96CF-9C905F3946E2}" srcOrd="11" destOrd="0" presId="urn:microsoft.com/office/officeart/2005/8/layout/pList1#2"/>
    <dgm:cxn modelId="{05E44954-D45D-41CA-9D5D-D26DB31F9EE9}" type="presParOf" srcId="{BE31EC13-226A-4C90-BDCD-CBFEBDC9B905}" destId="{2FA0102A-D0C8-4ECD-A7CE-1B1E9B682D3D}" srcOrd="12" destOrd="0" presId="urn:microsoft.com/office/officeart/2005/8/layout/pList1#2"/>
    <dgm:cxn modelId="{86512B8B-4EB0-4903-BDCB-69558864C8C3}" type="presParOf" srcId="{2FA0102A-D0C8-4ECD-A7CE-1B1E9B682D3D}" destId="{49095E72-4E96-4389-B232-5F2A451D41C2}" srcOrd="0" destOrd="0" presId="urn:microsoft.com/office/officeart/2005/8/layout/pList1#2"/>
    <dgm:cxn modelId="{6BAFA8DD-0B2C-40AD-8C09-0DBB37B4FC7F}" type="presParOf" srcId="{2FA0102A-D0C8-4ECD-A7CE-1B1E9B682D3D}" destId="{A9F079A9-1CB5-417E-A48F-DFA9953451DB}" srcOrd="1" destOrd="0" presId="urn:microsoft.com/office/officeart/2005/8/layout/pList1#2"/>
    <dgm:cxn modelId="{418C2856-4BA3-43E3-A791-669D7F9321D6}" type="presParOf" srcId="{BE31EC13-226A-4C90-BDCD-CBFEBDC9B905}" destId="{621F8F92-24F8-4403-8B34-7149050CC493}" srcOrd="13" destOrd="0" presId="urn:microsoft.com/office/officeart/2005/8/layout/pList1#2"/>
    <dgm:cxn modelId="{94B02006-1D7C-45B6-87EC-20C96E2FA4D4}" type="presParOf" srcId="{BE31EC13-226A-4C90-BDCD-CBFEBDC9B905}" destId="{72D9FFC7-1F93-490A-9E37-95E63AA60897}" srcOrd="14" destOrd="0" presId="urn:microsoft.com/office/officeart/2005/8/layout/pList1#2"/>
    <dgm:cxn modelId="{3EB6EFFE-C653-4869-A6AC-A35C1431F328}" type="presParOf" srcId="{72D9FFC7-1F93-490A-9E37-95E63AA60897}" destId="{43498343-F7F0-4842-8E6A-DDA26FAD3935}" srcOrd="0" destOrd="0" presId="urn:microsoft.com/office/officeart/2005/8/layout/pList1#2"/>
    <dgm:cxn modelId="{B36C1843-93D6-4C33-AA56-86AEAE5F8490}" type="presParOf" srcId="{72D9FFC7-1F93-490A-9E37-95E63AA60897}" destId="{D85A74A3-EC26-4006-9B2A-FEFD84823931}" srcOrd="1" destOrd="0" presId="urn:microsoft.com/office/officeart/2005/8/layout/pList1#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F9B4A4-F70D-43F5-9A78-0F8DAEBA6670}" type="doc">
      <dgm:prSet loTypeId="urn:microsoft.com/office/officeart/2005/8/layout/hList1" loCatId="list" qsTypeId="urn:microsoft.com/office/officeart/2005/8/quickstyle/3d6" qsCatId="3D" csTypeId="urn:microsoft.com/office/officeart/2005/8/colors/colorful2" csCatId="colorful" phldr="1"/>
      <dgm:spPr/>
      <dgm:t>
        <a:bodyPr/>
        <a:lstStyle/>
        <a:p>
          <a:endParaRPr lang="en-US"/>
        </a:p>
      </dgm:t>
    </dgm:pt>
    <dgm:pt modelId="{D0B5C6E1-2373-476F-9F57-4F06EC994389}">
      <dgm:prSet phldrT="[Text]"/>
      <dgm:spPr/>
      <dgm:t>
        <a:bodyPr/>
        <a:lstStyle/>
        <a:p>
          <a:r>
            <a:rPr lang="en-US" dirty="0" smtClean="0">
              <a:latin typeface="Franklin Gothic Medium Cond" panose="020B0606030402020204" pitchFamily="34" charset="0"/>
            </a:rPr>
            <a:t>Bank</a:t>
          </a:r>
          <a:endParaRPr lang="en-US" dirty="0">
            <a:latin typeface="Franklin Gothic Medium Cond" panose="020B0606030402020204" pitchFamily="34" charset="0"/>
          </a:endParaRPr>
        </a:p>
      </dgm:t>
    </dgm:pt>
    <dgm:pt modelId="{F1EFC935-E7B7-4143-99BC-D791A39F257D}" type="parTrans" cxnId="{8CCA7F14-7B85-4E4D-A0A0-0900377A2530}">
      <dgm:prSet/>
      <dgm:spPr/>
      <dgm:t>
        <a:bodyPr/>
        <a:lstStyle/>
        <a:p>
          <a:endParaRPr lang="en-US"/>
        </a:p>
      </dgm:t>
    </dgm:pt>
    <dgm:pt modelId="{61CDB76F-BF8B-4738-8E69-C074C6AA557F}" type="sibTrans" cxnId="{8CCA7F14-7B85-4E4D-A0A0-0900377A2530}">
      <dgm:prSet/>
      <dgm:spPr/>
      <dgm:t>
        <a:bodyPr/>
        <a:lstStyle/>
        <a:p>
          <a:endParaRPr lang="en-US"/>
        </a:p>
      </dgm:t>
    </dgm:pt>
    <dgm:pt modelId="{F90F278F-4611-4518-A7BC-B5D0EF416276}">
      <dgm:prSet phldrT="[Text]"/>
      <dgm:spPr/>
      <dgm:t>
        <a:bodyPr/>
        <a:lstStyle/>
        <a:p>
          <a:r>
            <a:rPr lang="en-US" sz="4600" dirty="0" smtClean="0">
              <a:latin typeface="Franklin Gothic Medium Cond" panose="020B0606030402020204" pitchFamily="34" charset="0"/>
            </a:rPr>
            <a:t>PSL norms</a:t>
          </a:r>
          <a:endParaRPr lang="en-US" sz="4600" dirty="0">
            <a:latin typeface="Franklin Gothic Medium Cond" panose="020B0606030402020204" pitchFamily="34" charset="0"/>
          </a:endParaRPr>
        </a:p>
      </dgm:t>
    </dgm:pt>
    <dgm:pt modelId="{195BC702-9382-49FE-A459-C9F4A185E135}" type="parTrans" cxnId="{BA820EAC-38C2-4544-953E-3E51E5789D07}">
      <dgm:prSet/>
      <dgm:spPr/>
      <dgm:t>
        <a:bodyPr/>
        <a:lstStyle/>
        <a:p>
          <a:endParaRPr lang="en-US"/>
        </a:p>
      </dgm:t>
    </dgm:pt>
    <dgm:pt modelId="{A8085046-897F-4C80-868F-C305275A0FA3}" type="sibTrans" cxnId="{BA820EAC-38C2-4544-953E-3E51E5789D07}">
      <dgm:prSet/>
      <dgm:spPr/>
      <dgm:t>
        <a:bodyPr/>
        <a:lstStyle/>
        <a:p>
          <a:endParaRPr lang="en-US"/>
        </a:p>
      </dgm:t>
    </dgm:pt>
    <dgm:pt modelId="{CA05D948-F540-4267-A510-9B5121281ADB}">
      <dgm:prSet phldrT="[Text]"/>
      <dgm:spPr/>
      <dgm:t>
        <a:bodyPr/>
        <a:lstStyle/>
        <a:p>
          <a:r>
            <a:rPr lang="en-US" dirty="0" smtClean="0">
              <a:latin typeface="Franklin Gothic Medium Cond" panose="020B0606030402020204" pitchFamily="34" charset="0"/>
            </a:rPr>
            <a:t>Insurance</a:t>
          </a:r>
          <a:endParaRPr lang="en-US" dirty="0">
            <a:latin typeface="Franklin Gothic Medium Cond" panose="020B0606030402020204" pitchFamily="34" charset="0"/>
          </a:endParaRPr>
        </a:p>
      </dgm:t>
    </dgm:pt>
    <dgm:pt modelId="{7FFD8AB1-3AD2-450A-ACD1-0CD46C926715}" type="parTrans" cxnId="{07AC86C6-01BA-4EBE-A49C-18E392CA9349}">
      <dgm:prSet/>
      <dgm:spPr/>
      <dgm:t>
        <a:bodyPr/>
        <a:lstStyle/>
        <a:p>
          <a:endParaRPr lang="en-US"/>
        </a:p>
      </dgm:t>
    </dgm:pt>
    <dgm:pt modelId="{39723DB7-6B33-44B2-BA77-337A5E0FB917}" type="sibTrans" cxnId="{07AC86C6-01BA-4EBE-A49C-18E392CA9349}">
      <dgm:prSet/>
      <dgm:spPr/>
      <dgm:t>
        <a:bodyPr/>
        <a:lstStyle/>
        <a:p>
          <a:endParaRPr lang="en-US"/>
        </a:p>
      </dgm:t>
    </dgm:pt>
    <dgm:pt modelId="{C39683DD-6213-458C-8518-B0E5E4133120}">
      <dgm:prSet phldrT="[Text]"/>
      <dgm:spPr/>
      <dgm:t>
        <a:bodyPr/>
        <a:lstStyle/>
        <a:p>
          <a:r>
            <a:rPr lang="en-US" sz="4600" dirty="0" smtClean="0">
              <a:latin typeface="Franklin Gothic Medium Cond" panose="020B0606030402020204" pitchFamily="34" charset="0"/>
            </a:rPr>
            <a:t>25% Rural branching mandate</a:t>
          </a:r>
          <a:endParaRPr lang="en-US" sz="4600" dirty="0">
            <a:latin typeface="Franklin Gothic Medium Cond" panose="020B0606030402020204" pitchFamily="34" charset="0"/>
          </a:endParaRPr>
        </a:p>
      </dgm:t>
    </dgm:pt>
    <dgm:pt modelId="{C59EB375-5605-493C-8244-7FB7D5D60126}" type="parTrans" cxnId="{BDD97352-FE45-4DE7-8BF9-B0C471EC6839}">
      <dgm:prSet/>
      <dgm:spPr/>
      <dgm:t>
        <a:bodyPr/>
        <a:lstStyle/>
        <a:p>
          <a:endParaRPr lang="en-US"/>
        </a:p>
      </dgm:t>
    </dgm:pt>
    <dgm:pt modelId="{22F3C8D2-41E9-413B-9764-3B81D317BAE8}" type="sibTrans" cxnId="{BDD97352-FE45-4DE7-8BF9-B0C471EC6839}">
      <dgm:prSet/>
      <dgm:spPr/>
      <dgm:t>
        <a:bodyPr/>
        <a:lstStyle/>
        <a:p>
          <a:endParaRPr lang="en-US"/>
        </a:p>
      </dgm:t>
    </dgm:pt>
    <dgm:pt modelId="{D33A1736-90ED-4F94-AACF-9D9091237D80}">
      <dgm:prSet phldrT="[Text]"/>
      <dgm:spPr/>
      <dgm:t>
        <a:bodyPr/>
        <a:lstStyle/>
        <a:p>
          <a:r>
            <a:rPr lang="en-US" dirty="0" smtClean="0">
              <a:latin typeface="Franklin Gothic Medium Cond" panose="020B0606030402020204" pitchFamily="34" charset="0"/>
            </a:rPr>
            <a:t>Rural &amp; social obligation</a:t>
          </a:r>
          <a:endParaRPr lang="en-US" dirty="0">
            <a:latin typeface="Franklin Gothic Medium Cond" panose="020B0606030402020204" pitchFamily="34" charset="0"/>
          </a:endParaRPr>
        </a:p>
      </dgm:t>
    </dgm:pt>
    <dgm:pt modelId="{B36F3094-98E8-428D-B077-42DD6F23B88D}" type="parTrans" cxnId="{4AAF41C0-7389-46D2-B916-66C1D71ABA0E}">
      <dgm:prSet/>
      <dgm:spPr/>
      <dgm:t>
        <a:bodyPr/>
        <a:lstStyle/>
        <a:p>
          <a:endParaRPr lang="en-US"/>
        </a:p>
      </dgm:t>
    </dgm:pt>
    <dgm:pt modelId="{DA6E7641-CE04-4ED9-9B65-3D3D612670C5}" type="sibTrans" cxnId="{4AAF41C0-7389-46D2-B916-66C1D71ABA0E}">
      <dgm:prSet/>
      <dgm:spPr/>
      <dgm:t>
        <a:bodyPr/>
        <a:lstStyle/>
        <a:p>
          <a:endParaRPr lang="en-US"/>
        </a:p>
      </dgm:t>
    </dgm:pt>
    <dgm:pt modelId="{6970C091-4698-42C5-AB98-1C65150EB39A}" type="pres">
      <dgm:prSet presAssocID="{28F9B4A4-F70D-43F5-9A78-0F8DAEBA6670}" presName="Name0" presStyleCnt="0">
        <dgm:presLayoutVars>
          <dgm:dir/>
          <dgm:animLvl val="lvl"/>
          <dgm:resizeHandles val="exact"/>
        </dgm:presLayoutVars>
      </dgm:prSet>
      <dgm:spPr/>
      <dgm:t>
        <a:bodyPr/>
        <a:lstStyle/>
        <a:p>
          <a:endParaRPr lang="en-US"/>
        </a:p>
      </dgm:t>
    </dgm:pt>
    <dgm:pt modelId="{CFF75888-150A-4ABB-A2D9-F58E19313E25}" type="pres">
      <dgm:prSet presAssocID="{D0B5C6E1-2373-476F-9F57-4F06EC994389}" presName="composite" presStyleCnt="0"/>
      <dgm:spPr/>
    </dgm:pt>
    <dgm:pt modelId="{17FCCAA2-9319-4959-9B6D-1FB5F56B575A}" type="pres">
      <dgm:prSet presAssocID="{D0B5C6E1-2373-476F-9F57-4F06EC994389}" presName="parTx" presStyleLbl="alignNode1" presStyleIdx="0" presStyleCnt="2">
        <dgm:presLayoutVars>
          <dgm:chMax val="0"/>
          <dgm:chPref val="0"/>
          <dgm:bulletEnabled val="1"/>
        </dgm:presLayoutVars>
      </dgm:prSet>
      <dgm:spPr/>
      <dgm:t>
        <a:bodyPr/>
        <a:lstStyle/>
        <a:p>
          <a:endParaRPr lang="en-US"/>
        </a:p>
      </dgm:t>
    </dgm:pt>
    <dgm:pt modelId="{14BA7947-EC09-4DED-AD68-A7E60225FEB7}" type="pres">
      <dgm:prSet presAssocID="{D0B5C6E1-2373-476F-9F57-4F06EC994389}" presName="desTx" presStyleLbl="alignAccFollowNode1" presStyleIdx="0" presStyleCnt="2">
        <dgm:presLayoutVars>
          <dgm:bulletEnabled val="1"/>
        </dgm:presLayoutVars>
      </dgm:prSet>
      <dgm:spPr/>
      <dgm:t>
        <a:bodyPr/>
        <a:lstStyle/>
        <a:p>
          <a:endParaRPr lang="en-US"/>
        </a:p>
      </dgm:t>
    </dgm:pt>
    <dgm:pt modelId="{3024A809-E9E1-49CD-8543-BE192E34AB5C}" type="pres">
      <dgm:prSet presAssocID="{61CDB76F-BF8B-4738-8E69-C074C6AA557F}" presName="space" presStyleCnt="0"/>
      <dgm:spPr/>
    </dgm:pt>
    <dgm:pt modelId="{57278128-6F2D-494E-9721-4A329CE0F944}" type="pres">
      <dgm:prSet presAssocID="{CA05D948-F540-4267-A510-9B5121281ADB}" presName="composite" presStyleCnt="0"/>
      <dgm:spPr/>
    </dgm:pt>
    <dgm:pt modelId="{2183492D-50E3-4FCC-B0F1-B3A831AFF938}" type="pres">
      <dgm:prSet presAssocID="{CA05D948-F540-4267-A510-9B5121281ADB}" presName="parTx" presStyleLbl="alignNode1" presStyleIdx="1" presStyleCnt="2">
        <dgm:presLayoutVars>
          <dgm:chMax val="0"/>
          <dgm:chPref val="0"/>
          <dgm:bulletEnabled val="1"/>
        </dgm:presLayoutVars>
      </dgm:prSet>
      <dgm:spPr/>
      <dgm:t>
        <a:bodyPr/>
        <a:lstStyle/>
        <a:p>
          <a:endParaRPr lang="en-US"/>
        </a:p>
      </dgm:t>
    </dgm:pt>
    <dgm:pt modelId="{8D7C29CF-B7E0-4847-AE44-8F2FE56450E2}" type="pres">
      <dgm:prSet presAssocID="{CA05D948-F540-4267-A510-9B5121281ADB}" presName="desTx" presStyleLbl="alignAccFollowNode1" presStyleIdx="1" presStyleCnt="2">
        <dgm:presLayoutVars>
          <dgm:bulletEnabled val="1"/>
        </dgm:presLayoutVars>
      </dgm:prSet>
      <dgm:spPr/>
      <dgm:t>
        <a:bodyPr/>
        <a:lstStyle/>
        <a:p>
          <a:endParaRPr lang="en-US"/>
        </a:p>
      </dgm:t>
    </dgm:pt>
  </dgm:ptLst>
  <dgm:cxnLst>
    <dgm:cxn modelId="{E3EA5E9A-03E1-499E-9A10-6B54B65BEC1B}" type="presOf" srcId="{D0B5C6E1-2373-476F-9F57-4F06EC994389}" destId="{17FCCAA2-9319-4959-9B6D-1FB5F56B575A}" srcOrd="0" destOrd="0" presId="urn:microsoft.com/office/officeart/2005/8/layout/hList1"/>
    <dgm:cxn modelId="{AF1E3D73-A806-40F7-8F17-BF87B01688B4}" type="presOf" srcId="{F90F278F-4611-4518-A7BC-B5D0EF416276}" destId="{14BA7947-EC09-4DED-AD68-A7E60225FEB7}" srcOrd="0" destOrd="0" presId="urn:microsoft.com/office/officeart/2005/8/layout/hList1"/>
    <dgm:cxn modelId="{4AAF41C0-7389-46D2-B916-66C1D71ABA0E}" srcId="{CA05D948-F540-4267-A510-9B5121281ADB}" destId="{D33A1736-90ED-4F94-AACF-9D9091237D80}" srcOrd="0" destOrd="0" parTransId="{B36F3094-98E8-428D-B077-42DD6F23B88D}" sibTransId="{DA6E7641-CE04-4ED9-9B65-3D3D612670C5}"/>
    <dgm:cxn modelId="{BDD97352-FE45-4DE7-8BF9-B0C471EC6839}" srcId="{D0B5C6E1-2373-476F-9F57-4F06EC994389}" destId="{C39683DD-6213-458C-8518-B0E5E4133120}" srcOrd="1" destOrd="0" parTransId="{C59EB375-5605-493C-8244-7FB7D5D60126}" sibTransId="{22F3C8D2-41E9-413B-9764-3B81D317BAE8}"/>
    <dgm:cxn modelId="{BA820EAC-38C2-4544-953E-3E51E5789D07}" srcId="{D0B5C6E1-2373-476F-9F57-4F06EC994389}" destId="{F90F278F-4611-4518-A7BC-B5D0EF416276}" srcOrd="0" destOrd="0" parTransId="{195BC702-9382-49FE-A459-C9F4A185E135}" sibTransId="{A8085046-897F-4C80-868F-C305275A0FA3}"/>
    <dgm:cxn modelId="{07AC86C6-01BA-4EBE-A49C-18E392CA9349}" srcId="{28F9B4A4-F70D-43F5-9A78-0F8DAEBA6670}" destId="{CA05D948-F540-4267-A510-9B5121281ADB}" srcOrd="1" destOrd="0" parTransId="{7FFD8AB1-3AD2-450A-ACD1-0CD46C926715}" sibTransId="{39723DB7-6B33-44B2-BA77-337A5E0FB917}"/>
    <dgm:cxn modelId="{7D6AD2E6-5F36-40E7-8DCE-27E6574354FA}" type="presOf" srcId="{28F9B4A4-F70D-43F5-9A78-0F8DAEBA6670}" destId="{6970C091-4698-42C5-AB98-1C65150EB39A}" srcOrd="0" destOrd="0" presId="urn:microsoft.com/office/officeart/2005/8/layout/hList1"/>
    <dgm:cxn modelId="{32A38292-1860-4396-BFA8-FE3D3B4940C5}" type="presOf" srcId="{CA05D948-F540-4267-A510-9B5121281ADB}" destId="{2183492D-50E3-4FCC-B0F1-B3A831AFF938}" srcOrd="0" destOrd="0" presId="urn:microsoft.com/office/officeart/2005/8/layout/hList1"/>
    <dgm:cxn modelId="{8EFAB680-B75D-4E04-945B-703E798E3D3E}" type="presOf" srcId="{C39683DD-6213-458C-8518-B0E5E4133120}" destId="{14BA7947-EC09-4DED-AD68-A7E60225FEB7}" srcOrd="0" destOrd="1" presId="urn:microsoft.com/office/officeart/2005/8/layout/hList1"/>
    <dgm:cxn modelId="{DAAC91F6-3658-4020-A24F-3497FC4A68CB}" type="presOf" srcId="{D33A1736-90ED-4F94-AACF-9D9091237D80}" destId="{8D7C29CF-B7E0-4847-AE44-8F2FE56450E2}" srcOrd="0" destOrd="0" presId="urn:microsoft.com/office/officeart/2005/8/layout/hList1"/>
    <dgm:cxn modelId="{8CCA7F14-7B85-4E4D-A0A0-0900377A2530}" srcId="{28F9B4A4-F70D-43F5-9A78-0F8DAEBA6670}" destId="{D0B5C6E1-2373-476F-9F57-4F06EC994389}" srcOrd="0" destOrd="0" parTransId="{F1EFC935-E7B7-4143-99BC-D791A39F257D}" sibTransId="{61CDB76F-BF8B-4738-8E69-C074C6AA557F}"/>
    <dgm:cxn modelId="{B8F7C30D-E8B9-4FF2-8F0A-756284F5D58C}" type="presParOf" srcId="{6970C091-4698-42C5-AB98-1C65150EB39A}" destId="{CFF75888-150A-4ABB-A2D9-F58E19313E25}" srcOrd="0" destOrd="0" presId="urn:microsoft.com/office/officeart/2005/8/layout/hList1"/>
    <dgm:cxn modelId="{C6FBD86B-6F1F-4985-802E-3734249666C4}" type="presParOf" srcId="{CFF75888-150A-4ABB-A2D9-F58E19313E25}" destId="{17FCCAA2-9319-4959-9B6D-1FB5F56B575A}" srcOrd="0" destOrd="0" presId="urn:microsoft.com/office/officeart/2005/8/layout/hList1"/>
    <dgm:cxn modelId="{7AEDDDBC-03CC-4B0E-9D69-15B84FC0A55F}" type="presParOf" srcId="{CFF75888-150A-4ABB-A2D9-F58E19313E25}" destId="{14BA7947-EC09-4DED-AD68-A7E60225FEB7}" srcOrd="1" destOrd="0" presId="urn:microsoft.com/office/officeart/2005/8/layout/hList1"/>
    <dgm:cxn modelId="{37E2B6F3-299A-47FA-8AE7-052C8919C0D9}" type="presParOf" srcId="{6970C091-4698-42C5-AB98-1C65150EB39A}" destId="{3024A809-E9E1-49CD-8543-BE192E34AB5C}" srcOrd="1" destOrd="0" presId="urn:microsoft.com/office/officeart/2005/8/layout/hList1"/>
    <dgm:cxn modelId="{C98D6EB9-56EC-4B1E-8802-EEA75A5DFBD9}" type="presParOf" srcId="{6970C091-4698-42C5-AB98-1C65150EB39A}" destId="{57278128-6F2D-494E-9721-4A329CE0F944}" srcOrd="2" destOrd="0" presId="urn:microsoft.com/office/officeart/2005/8/layout/hList1"/>
    <dgm:cxn modelId="{8BF078F6-E0F9-49E2-BA21-374CDE131B23}" type="presParOf" srcId="{57278128-6F2D-494E-9721-4A329CE0F944}" destId="{2183492D-50E3-4FCC-B0F1-B3A831AFF938}" srcOrd="0" destOrd="0" presId="urn:microsoft.com/office/officeart/2005/8/layout/hList1"/>
    <dgm:cxn modelId="{A0DD291A-EF8B-46B7-B485-379646DF6ABD}" type="presParOf" srcId="{57278128-6F2D-494E-9721-4A329CE0F944}" destId="{8D7C29CF-B7E0-4847-AE44-8F2FE56450E2}"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8663-F906-4F95-BD29-3E5EE23BF35A}">
      <dsp:nvSpPr>
        <dsp:cNvPr id="0" name=""/>
        <dsp:cNvSpPr/>
      </dsp:nvSpPr>
      <dsp:spPr>
        <a:xfrm>
          <a:off x="5907" y="317652"/>
          <a:ext cx="2811253" cy="1936953"/>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D357520-FD5E-4FEF-AE4C-37B2C3158F5C}">
      <dsp:nvSpPr>
        <dsp:cNvPr id="0" name=""/>
        <dsp:cNvSpPr/>
      </dsp:nvSpPr>
      <dsp:spPr>
        <a:xfrm>
          <a:off x="5907"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SS, NPS, Atal Pension</a:t>
          </a:r>
          <a:endParaRPr lang="en-US" sz="2700" kern="1200" dirty="0">
            <a:solidFill>
              <a:schemeClr val="bg1"/>
            </a:solidFill>
            <a:latin typeface="Franklin Gothic Medium Cond" panose="020B0606030402020204" pitchFamily="34" charset="0"/>
            <a:ea typeface="+mn-ea"/>
            <a:cs typeface="+mn-cs"/>
          </a:endParaRPr>
        </a:p>
      </dsp:txBody>
      <dsp:txXfrm>
        <a:off x="5907" y="2254606"/>
        <a:ext cx="2811253" cy="1042975"/>
      </dsp:txXfrm>
    </dsp:sp>
    <dsp:sp modelId="{47AA52B6-4939-49F7-A8C3-D8CBDDF13E91}">
      <dsp:nvSpPr>
        <dsp:cNvPr id="0" name=""/>
        <dsp:cNvSpPr/>
      </dsp:nvSpPr>
      <dsp:spPr>
        <a:xfrm>
          <a:off x="3098404" y="317652"/>
          <a:ext cx="2811253" cy="1936953"/>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57B642A-83C7-4E4C-9EB0-6FC85221AC8B}">
      <dsp:nvSpPr>
        <dsp:cNvPr id="0" name=""/>
        <dsp:cNvSpPr/>
      </dsp:nvSpPr>
      <dsp:spPr>
        <a:xfrm>
          <a:off x="3098404"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Theory &amp; Types</a:t>
          </a:r>
          <a:endParaRPr lang="en-US" sz="2700" kern="1200" dirty="0">
            <a:solidFill>
              <a:schemeClr val="bg1"/>
            </a:solidFill>
            <a:latin typeface="Franklin Gothic Medium Cond" panose="020B0606030402020204" pitchFamily="34" charset="0"/>
            <a:ea typeface="+mn-ea"/>
            <a:cs typeface="+mn-cs"/>
          </a:endParaRPr>
        </a:p>
      </dsp:txBody>
      <dsp:txXfrm>
        <a:off x="3098404" y="2254606"/>
        <a:ext cx="2811253" cy="1042975"/>
      </dsp:txXfrm>
    </dsp:sp>
    <dsp:sp modelId="{00AB43A7-C77B-4980-9518-86F4ABC6F820}">
      <dsp:nvSpPr>
        <dsp:cNvPr id="0" name=""/>
        <dsp:cNvSpPr/>
      </dsp:nvSpPr>
      <dsp:spPr>
        <a:xfrm>
          <a:off x="6190901" y="317652"/>
          <a:ext cx="2811253" cy="1936953"/>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AED48EF-FE52-4590-9823-57500140A566}">
      <dsp:nvSpPr>
        <dsp:cNvPr id="0" name=""/>
        <dsp:cNvSpPr/>
      </dsp:nvSpPr>
      <dsp:spPr>
        <a:xfrm>
          <a:off x="6190901"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History &amp; Nationalization</a:t>
          </a:r>
          <a:endParaRPr lang="en-US" sz="2700" kern="1200" dirty="0">
            <a:solidFill>
              <a:schemeClr val="bg1"/>
            </a:solidFill>
            <a:latin typeface="Franklin Gothic Medium Cond" panose="020B0606030402020204" pitchFamily="34" charset="0"/>
            <a:ea typeface="+mn-ea"/>
            <a:cs typeface="+mn-cs"/>
          </a:endParaRPr>
        </a:p>
      </dsp:txBody>
      <dsp:txXfrm>
        <a:off x="6190901" y="2254606"/>
        <a:ext cx="2811253" cy="1042975"/>
      </dsp:txXfrm>
    </dsp:sp>
    <dsp:sp modelId="{8783821B-07EE-47C2-A0F3-194EA0022B79}">
      <dsp:nvSpPr>
        <dsp:cNvPr id="0" name=""/>
        <dsp:cNvSpPr/>
      </dsp:nvSpPr>
      <dsp:spPr>
        <a:xfrm>
          <a:off x="9283398" y="317652"/>
          <a:ext cx="2811253" cy="1936953"/>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236D9DB-C6A3-4E97-96BD-25622CA4E551}">
      <dsp:nvSpPr>
        <dsp:cNvPr id="0" name=""/>
        <dsp:cNvSpPr/>
      </dsp:nvSpPr>
      <dsp:spPr>
        <a:xfrm>
          <a:off x="9283398"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Public sector insurance Co.</a:t>
          </a:r>
          <a:endParaRPr lang="en-US" sz="2700" kern="1200" dirty="0">
            <a:solidFill>
              <a:schemeClr val="bg1"/>
            </a:solidFill>
            <a:latin typeface="Franklin Gothic Medium Cond" panose="020B0606030402020204" pitchFamily="34" charset="0"/>
            <a:ea typeface="+mn-ea"/>
            <a:cs typeface="+mn-cs"/>
          </a:endParaRPr>
        </a:p>
      </dsp:txBody>
      <dsp:txXfrm>
        <a:off x="9283398" y="2254606"/>
        <a:ext cx="2811253" cy="1042975"/>
      </dsp:txXfrm>
    </dsp:sp>
    <dsp:sp modelId="{EA52E7B3-E09E-402F-B2B5-4E8408A5DEAF}">
      <dsp:nvSpPr>
        <dsp:cNvPr id="0" name=""/>
        <dsp:cNvSpPr/>
      </dsp:nvSpPr>
      <dsp:spPr>
        <a:xfrm>
          <a:off x="5907" y="3578706"/>
          <a:ext cx="2811253" cy="1936953"/>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18225BF-0EFA-4F78-8401-4480D770A2BE}">
      <dsp:nvSpPr>
        <dsp:cNvPr id="0" name=""/>
        <dsp:cNvSpPr/>
      </dsp:nvSpPr>
      <dsp:spPr>
        <a:xfrm>
          <a:off x="5907" y="5515660"/>
          <a:ext cx="2811253" cy="1042975"/>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tx2"/>
              </a:solidFill>
              <a:latin typeface="Franklin Gothic Medium Cond" panose="020B0606030402020204" pitchFamily="34" charset="0"/>
              <a:ea typeface="+mn-ea"/>
              <a:cs typeface="+mn-cs"/>
            </a:rPr>
            <a:t>IRDA, Powers</a:t>
          </a:r>
          <a:endParaRPr lang="en-US" sz="2700" kern="1200" dirty="0">
            <a:solidFill>
              <a:schemeClr val="tx2"/>
            </a:solidFill>
            <a:latin typeface="Franklin Gothic Medium Cond" panose="020B0606030402020204" pitchFamily="34" charset="0"/>
            <a:ea typeface="+mn-ea"/>
            <a:cs typeface="+mn-cs"/>
          </a:endParaRPr>
        </a:p>
      </dsp:txBody>
      <dsp:txXfrm>
        <a:off x="5907" y="5515660"/>
        <a:ext cx="2811253" cy="1042975"/>
      </dsp:txXfrm>
    </dsp:sp>
    <dsp:sp modelId="{FD5B68C8-CC74-4DCF-AB19-5D3568456154}">
      <dsp:nvSpPr>
        <dsp:cNvPr id="0" name=""/>
        <dsp:cNvSpPr/>
      </dsp:nvSpPr>
      <dsp:spPr>
        <a:xfrm>
          <a:off x="3098404" y="3578706"/>
          <a:ext cx="2811253" cy="1936953"/>
        </a:xfrm>
        <a:prstGeom prst="round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FA422-AE72-4975-B439-84379562AFA0}">
      <dsp:nvSpPr>
        <dsp:cNvPr id="0" name=""/>
        <dsp:cNvSpPr/>
      </dsp:nvSpPr>
      <dsp:spPr>
        <a:xfrm>
          <a:off x="3098404"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49% FDI: Pro-Cons</a:t>
          </a:r>
          <a:endParaRPr lang="en-US" sz="2700" kern="1200" dirty="0">
            <a:solidFill>
              <a:schemeClr val="bg1"/>
            </a:solidFill>
            <a:latin typeface="Franklin Gothic Medium Cond" panose="020B0606030402020204" pitchFamily="34" charset="0"/>
            <a:ea typeface="+mn-ea"/>
            <a:cs typeface="+mn-cs"/>
          </a:endParaRPr>
        </a:p>
      </dsp:txBody>
      <dsp:txXfrm>
        <a:off x="3098404" y="5515660"/>
        <a:ext cx="2811253" cy="1042975"/>
      </dsp:txXfrm>
    </dsp:sp>
    <dsp:sp modelId="{49095E72-4E96-4389-B232-5F2A451D41C2}">
      <dsp:nvSpPr>
        <dsp:cNvPr id="0" name=""/>
        <dsp:cNvSpPr/>
      </dsp:nvSpPr>
      <dsp:spPr>
        <a:xfrm>
          <a:off x="6542491" y="3578706"/>
          <a:ext cx="2108074" cy="1936953"/>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A9F079A9-1CB5-417E-A48F-DFA9953451DB}">
      <dsp:nvSpPr>
        <dsp:cNvPr id="0" name=""/>
        <dsp:cNvSpPr/>
      </dsp:nvSpPr>
      <dsp:spPr>
        <a:xfrm>
          <a:off x="6190901" y="5424911"/>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Fin. Inclusion:</a:t>
          </a:r>
        </a:p>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PM JJ &amp; Surksha</a:t>
          </a:r>
          <a:endParaRPr lang="en-US" sz="2700" kern="1200" dirty="0">
            <a:solidFill>
              <a:schemeClr val="bg1"/>
            </a:solidFill>
            <a:latin typeface="Franklin Gothic Medium Cond" panose="020B0606030402020204" pitchFamily="34" charset="0"/>
            <a:ea typeface="+mn-ea"/>
            <a:cs typeface="+mn-cs"/>
          </a:endParaRPr>
        </a:p>
      </dsp:txBody>
      <dsp:txXfrm>
        <a:off x="6190901" y="5424911"/>
        <a:ext cx="2811253" cy="1042975"/>
      </dsp:txXfrm>
    </dsp:sp>
    <dsp:sp modelId="{43498343-F7F0-4842-8E6A-DDA26FAD3935}">
      <dsp:nvSpPr>
        <dsp:cNvPr id="0" name=""/>
        <dsp:cNvSpPr/>
      </dsp:nvSpPr>
      <dsp:spPr>
        <a:xfrm>
          <a:off x="9619048" y="3578706"/>
          <a:ext cx="2139954" cy="1936953"/>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D85A74A3-EC26-4006-9B2A-FEFD84823931}">
      <dsp:nvSpPr>
        <dsp:cNvPr id="0" name=""/>
        <dsp:cNvSpPr/>
      </dsp:nvSpPr>
      <dsp:spPr>
        <a:xfrm>
          <a:off x="9283398"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Intermediaries &amp; Ombudsman</a:t>
          </a:r>
          <a:endParaRPr lang="en-US" sz="2700" kern="1200" dirty="0">
            <a:solidFill>
              <a:schemeClr val="bg1"/>
            </a:solidFill>
            <a:latin typeface="Franklin Gothic Medium Cond" panose="020B0606030402020204" pitchFamily="34" charset="0"/>
            <a:ea typeface="+mn-ea"/>
            <a:cs typeface="+mn-cs"/>
          </a:endParaRPr>
        </a:p>
      </dsp:txBody>
      <dsp:txXfrm>
        <a:off x="9283398" y="5515660"/>
        <a:ext cx="2811253" cy="10429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7FF7C-F13F-44AF-BACE-CF1317FCBD90}">
      <dsp:nvSpPr>
        <dsp:cNvPr id="0" name=""/>
        <dsp:cNvSpPr/>
      </dsp:nvSpPr>
      <dsp:spPr>
        <a:xfrm rot="16200000">
          <a:off x="-961262" y="962546"/>
          <a:ext cx="5262563" cy="3337470"/>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0" tIns="0" rIns="241667" bIns="0" numCol="1" spcCol="1270" anchor="t" anchorCtr="0">
          <a:noAutofit/>
        </a:bodyPr>
        <a:lstStyle/>
        <a:p>
          <a:pPr lvl="0" algn="l" defTabSz="1689100">
            <a:lnSpc>
              <a:spcPct val="90000"/>
            </a:lnSpc>
            <a:spcBef>
              <a:spcPct val="0"/>
            </a:spcBef>
            <a:spcAft>
              <a:spcPct val="35000"/>
            </a:spcAft>
          </a:pPr>
          <a:r>
            <a:rPr lang="en-US" sz="3800" kern="1200" dirty="0" smtClean="0">
              <a:latin typeface="Franklin Gothic Medium" panose="020B0603020102020204" pitchFamily="34" charset="0"/>
            </a:rPr>
            <a:t>Rural Area</a:t>
          </a:r>
          <a:endParaRPr lang="en-US" sz="3800" kern="1200" dirty="0">
            <a:latin typeface="Franklin Gothic Medium" panose="020B06030201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panose="020B0603020102020204" pitchFamily="34" charset="0"/>
            </a:rPr>
            <a:t>Census</a:t>
          </a:r>
          <a:endParaRPr lang="en-US" sz="3000" kern="1200" dirty="0">
            <a:latin typeface="Franklin Gothic Medium" panose="020B0603020102020204" pitchFamily="34" charset="0"/>
          </a:endParaRPr>
        </a:p>
      </dsp:txBody>
      <dsp:txXfrm rot="5400000">
        <a:off x="1285" y="1052512"/>
        <a:ext cx="3337470" cy="3157537"/>
      </dsp:txXfrm>
    </dsp:sp>
    <dsp:sp modelId="{0F749B64-2557-4C07-A71F-4BEB46CAC55A}">
      <dsp:nvSpPr>
        <dsp:cNvPr id="0" name=""/>
        <dsp:cNvSpPr/>
      </dsp:nvSpPr>
      <dsp:spPr>
        <a:xfrm rot="16200000">
          <a:off x="2626518" y="962546"/>
          <a:ext cx="5262563" cy="3337470"/>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0" tIns="0" rIns="241667" bIns="0" numCol="1" spcCol="1270" anchor="t" anchorCtr="0">
          <a:noAutofit/>
        </a:bodyPr>
        <a:lstStyle/>
        <a:p>
          <a:pPr lvl="0" algn="l" defTabSz="1689100">
            <a:lnSpc>
              <a:spcPct val="90000"/>
            </a:lnSpc>
            <a:spcBef>
              <a:spcPct val="0"/>
            </a:spcBef>
            <a:spcAft>
              <a:spcPct val="35000"/>
            </a:spcAft>
          </a:pPr>
          <a:r>
            <a:rPr lang="en-US" sz="3800" kern="1200" dirty="0" smtClean="0">
              <a:latin typeface="Franklin Gothic Medium" panose="020B0603020102020204" pitchFamily="34" charset="0"/>
            </a:rPr>
            <a:t>Social</a:t>
          </a:r>
          <a:endParaRPr lang="en-US" sz="3800" kern="1200" dirty="0">
            <a:latin typeface="Franklin Gothic Medium" panose="020B06030201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panose="020B0603020102020204" pitchFamily="34" charset="0"/>
            </a:rPr>
            <a:t>unorganized workers, backward, PH, Poor</a:t>
          </a:r>
          <a:endParaRPr lang="en-US" sz="3000" kern="1200" dirty="0">
            <a:latin typeface="Franklin Gothic Medium" panose="020B0603020102020204" pitchFamily="34" charset="0"/>
          </a:endParaRPr>
        </a:p>
      </dsp:txBody>
      <dsp:txXfrm rot="5400000">
        <a:off x="3589065" y="1052512"/>
        <a:ext cx="3337470" cy="3157537"/>
      </dsp:txXfrm>
    </dsp:sp>
    <dsp:sp modelId="{A131DC28-9C2C-459D-AC30-74F0397F3C8E}">
      <dsp:nvSpPr>
        <dsp:cNvPr id="0" name=""/>
        <dsp:cNvSpPr/>
      </dsp:nvSpPr>
      <dsp:spPr>
        <a:xfrm rot="16200000">
          <a:off x="6214299" y="962546"/>
          <a:ext cx="5262563" cy="3337470"/>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0" tIns="0" rIns="241667" bIns="0" numCol="1" spcCol="1270" anchor="t" anchorCtr="0">
          <a:noAutofit/>
        </a:bodyPr>
        <a:lstStyle/>
        <a:p>
          <a:pPr lvl="0" algn="l" defTabSz="1689100">
            <a:lnSpc>
              <a:spcPct val="90000"/>
            </a:lnSpc>
            <a:spcBef>
              <a:spcPct val="0"/>
            </a:spcBef>
            <a:spcAft>
              <a:spcPct val="35000"/>
            </a:spcAft>
          </a:pPr>
          <a:r>
            <a:rPr lang="en-US" sz="3800" kern="1200" dirty="0" smtClean="0">
              <a:latin typeface="Franklin Gothic Medium" panose="020B0603020102020204" pitchFamily="34" charset="0"/>
            </a:rPr>
            <a:t>Rules</a:t>
          </a:r>
          <a:endParaRPr lang="en-US" sz="3800" kern="1200" dirty="0">
            <a:latin typeface="Franklin Gothic Medium" panose="020B06030201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panose="020B0603020102020204" pitchFamily="34" charset="0"/>
            </a:rPr>
            <a:t>5k lives in 1st </a:t>
          </a:r>
          <a:r>
            <a:rPr lang="en-US" sz="3000" kern="1200" dirty="0" err="1" smtClean="0">
              <a:latin typeface="Franklin Gothic Medium" panose="020B0603020102020204" pitchFamily="34" charset="0"/>
            </a:rPr>
            <a:t>Fin.Year</a:t>
          </a:r>
          <a:endParaRPr lang="en-US" sz="3000" kern="1200" dirty="0">
            <a:latin typeface="Franklin Gothic Medium" panose="020B06030201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panose="020B0603020102020204" pitchFamily="34" charset="0"/>
            </a:rPr>
            <a:t>…</a:t>
          </a:r>
          <a:endParaRPr lang="en-US" sz="3000" kern="1200" dirty="0">
            <a:latin typeface="Franklin Gothic Medium" panose="020B06030201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panose="020B0603020102020204" pitchFamily="34" charset="0"/>
            </a:rPr>
            <a:t>25k lives in 10th Financial years</a:t>
          </a:r>
          <a:endParaRPr lang="en-US" sz="3000" kern="1200" dirty="0">
            <a:latin typeface="Franklin Gothic Medium" panose="020B0603020102020204" pitchFamily="34" charset="0"/>
          </a:endParaRPr>
        </a:p>
      </dsp:txBody>
      <dsp:txXfrm rot="5400000">
        <a:off x="7176846" y="1052512"/>
        <a:ext cx="3337470" cy="31575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5CD52-F48D-4F7E-BBE5-37D3DE720AF0}">
      <dsp:nvSpPr>
        <dsp:cNvPr id="0" name=""/>
        <dsp:cNvSpPr/>
      </dsp:nvSpPr>
      <dsp:spPr>
        <a:xfrm>
          <a:off x="0" y="0"/>
          <a:ext cx="10677144" cy="2575864"/>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9D530A-F18F-4F74-AFAE-720F5FDD107A}">
      <dsp:nvSpPr>
        <dsp:cNvPr id="0" name=""/>
        <dsp:cNvSpPr/>
      </dsp:nvSpPr>
      <dsp:spPr>
        <a:xfrm>
          <a:off x="320314" y="343448"/>
          <a:ext cx="3136411" cy="1888967"/>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C3B1C5-05B4-43C9-8791-71E704174AF7}">
      <dsp:nvSpPr>
        <dsp:cNvPr id="0" name=""/>
        <dsp:cNvSpPr/>
      </dsp:nvSpPr>
      <dsp:spPr>
        <a:xfrm rot="10800000">
          <a:off x="320314" y="2575864"/>
          <a:ext cx="3136411" cy="3148279"/>
        </a:xfrm>
        <a:prstGeom prst="round2SameRect">
          <a:avLst>
            <a:gd name="adj1" fmla="val 10500"/>
            <a:gd name="adj2" fmla="val 0"/>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Accountability</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improve</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 improve</a:t>
          </a:r>
          <a:endParaRPr lang="en-US" sz="2500" kern="1200" dirty="0">
            <a:latin typeface="Franklin Gothic Medium" panose="020B0603020102020204" pitchFamily="34" charset="0"/>
          </a:endParaRPr>
        </a:p>
      </dsp:txBody>
      <dsp:txXfrm rot="10800000">
        <a:off x="416769" y="2575864"/>
        <a:ext cx="2943501" cy="3051824"/>
      </dsp:txXfrm>
    </dsp:sp>
    <dsp:sp modelId="{D454FA79-CFBC-4DE9-98B8-AC32E450D268}">
      <dsp:nvSpPr>
        <dsp:cNvPr id="0" name=""/>
        <dsp:cNvSpPr/>
      </dsp:nvSpPr>
      <dsp:spPr>
        <a:xfrm>
          <a:off x="3770366" y="343448"/>
          <a:ext cx="3136411" cy="1888967"/>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25C3D3-43F4-48D8-AEA9-1F1817385BFC}">
      <dsp:nvSpPr>
        <dsp:cNvPr id="0" name=""/>
        <dsp:cNvSpPr/>
      </dsp:nvSpPr>
      <dsp:spPr>
        <a:xfrm rot="10800000">
          <a:off x="3770366" y="2575864"/>
          <a:ext cx="3136411" cy="3148279"/>
        </a:xfrm>
        <a:prstGeom prst="round2SameRect">
          <a:avLst>
            <a:gd name="adj1" fmla="val 10500"/>
            <a:gd name="adj2" fmla="val 0"/>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BoP / infra. Investment</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improve</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a:t>
          </a:r>
          <a:endParaRPr lang="en-US" sz="2500" kern="1200" dirty="0">
            <a:latin typeface="Franklin Gothic Medium" panose="020B0603020102020204" pitchFamily="34" charset="0"/>
          </a:endParaRPr>
        </a:p>
      </dsp:txBody>
      <dsp:txXfrm rot="10800000">
        <a:off x="3866821" y="2575864"/>
        <a:ext cx="2943501" cy="3051824"/>
      </dsp:txXfrm>
    </dsp:sp>
    <dsp:sp modelId="{23371AD9-281A-4995-87D3-BF35FFB0694A}">
      <dsp:nvSpPr>
        <dsp:cNvPr id="0" name=""/>
        <dsp:cNvSpPr/>
      </dsp:nvSpPr>
      <dsp:spPr>
        <a:xfrm>
          <a:off x="7220418" y="343448"/>
          <a:ext cx="3136411" cy="1888967"/>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16AA62-5032-4F1A-9B86-48EB3F7A365D}">
      <dsp:nvSpPr>
        <dsp:cNvPr id="0" name=""/>
        <dsp:cNvSpPr/>
      </dsp:nvSpPr>
      <dsp:spPr>
        <a:xfrm rot="10800000">
          <a:off x="7220418" y="2575864"/>
          <a:ext cx="3136411" cy="3148279"/>
        </a:xfrm>
        <a:prstGeom prst="round2SameRect">
          <a:avLst>
            <a:gd name="adj1" fmla="val 10500"/>
            <a:gd name="adj2" fmla="val 0"/>
          </a:avLst>
        </a:prstGeom>
        <a:solidFill>
          <a:schemeClr val="accent1">
            <a:lumMod val="75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Rural penetration</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Happen</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 Happen</a:t>
          </a:r>
          <a:endParaRPr lang="en-US" sz="2500" kern="1200" dirty="0">
            <a:latin typeface="Franklin Gothic Medium" panose="020B0603020102020204" pitchFamily="34" charset="0"/>
          </a:endParaRPr>
        </a:p>
      </dsp:txBody>
      <dsp:txXfrm rot="10800000">
        <a:off x="7316873" y="2575864"/>
        <a:ext cx="2943501" cy="30518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5CD52-F48D-4F7E-BBE5-37D3DE720AF0}">
      <dsp:nvSpPr>
        <dsp:cNvPr id="0" name=""/>
        <dsp:cNvSpPr/>
      </dsp:nvSpPr>
      <dsp:spPr>
        <a:xfrm>
          <a:off x="0" y="0"/>
          <a:ext cx="10677144" cy="2575864"/>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9D530A-F18F-4F74-AFAE-720F5FDD107A}">
      <dsp:nvSpPr>
        <dsp:cNvPr id="0" name=""/>
        <dsp:cNvSpPr/>
      </dsp:nvSpPr>
      <dsp:spPr>
        <a:xfrm>
          <a:off x="320314" y="343448"/>
          <a:ext cx="3136411" cy="1888967"/>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C3B1C5-05B4-43C9-8791-71E704174AF7}">
      <dsp:nvSpPr>
        <dsp:cNvPr id="0" name=""/>
        <dsp:cNvSpPr/>
      </dsp:nvSpPr>
      <dsp:spPr>
        <a:xfrm rot="10800000">
          <a:off x="320314" y="2575864"/>
          <a:ext cx="3136411" cy="3148279"/>
        </a:xfrm>
        <a:prstGeom prst="round2SameRect">
          <a:avLst>
            <a:gd name="adj1" fmla="val 10500"/>
            <a:gd name="adj2" fmla="val 0"/>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Accountability</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improve</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 improve</a:t>
          </a:r>
          <a:endParaRPr lang="en-US" sz="2500" kern="1200" dirty="0">
            <a:latin typeface="Franklin Gothic Medium" panose="020B0603020102020204" pitchFamily="34" charset="0"/>
          </a:endParaRPr>
        </a:p>
      </dsp:txBody>
      <dsp:txXfrm rot="10800000">
        <a:off x="416769" y="2575864"/>
        <a:ext cx="2943501" cy="3051824"/>
      </dsp:txXfrm>
    </dsp:sp>
    <dsp:sp modelId="{D454FA79-CFBC-4DE9-98B8-AC32E450D268}">
      <dsp:nvSpPr>
        <dsp:cNvPr id="0" name=""/>
        <dsp:cNvSpPr/>
      </dsp:nvSpPr>
      <dsp:spPr>
        <a:xfrm>
          <a:off x="3770366" y="343448"/>
          <a:ext cx="3136411" cy="1888967"/>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25C3D3-43F4-48D8-AEA9-1F1817385BFC}">
      <dsp:nvSpPr>
        <dsp:cNvPr id="0" name=""/>
        <dsp:cNvSpPr/>
      </dsp:nvSpPr>
      <dsp:spPr>
        <a:xfrm rot="10800000">
          <a:off x="3770366" y="2575864"/>
          <a:ext cx="3136411" cy="3148279"/>
        </a:xfrm>
        <a:prstGeom prst="round2SameRect">
          <a:avLst>
            <a:gd name="adj1" fmla="val 10500"/>
            <a:gd name="adj2" fmla="val 0"/>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BoP / infra. Investment</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improve</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a:t>
          </a:r>
          <a:endParaRPr lang="en-US" sz="2500" kern="1200" dirty="0">
            <a:latin typeface="Franklin Gothic Medium" panose="020B0603020102020204" pitchFamily="34" charset="0"/>
          </a:endParaRPr>
        </a:p>
      </dsp:txBody>
      <dsp:txXfrm rot="10800000">
        <a:off x="3866821" y="2575864"/>
        <a:ext cx="2943501" cy="3051824"/>
      </dsp:txXfrm>
    </dsp:sp>
    <dsp:sp modelId="{23371AD9-281A-4995-87D3-BF35FFB0694A}">
      <dsp:nvSpPr>
        <dsp:cNvPr id="0" name=""/>
        <dsp:cNvSpPr/>
      </dsp:nvSpPr>
      <dsp:spPr>
        <a:xfrm>
          <a:off x="7220418" y="343448"/>
          <a:ext cx="3136411" cy="1888967"/>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16AA62-5032-4F1A-9B86-48EB3F7A365D}">
      <dsp:nvSpPr>
        <dsp:cNvPr id="0" name=""/>
        <dsp:cNvSpPr/>
      </dsp:nvSpPr>
      <dsp:spPr>
        <a:xfrm rot="10800000">
          <a:off x="7220418" y="2575864"/>
          <a:ext cx="3136411" cy="3148279"/>
        </a:xfrm>
        <a:prstGeom prst="round2SameRect">
          <a:avLst>
            <a:gd name="adj1" fmla="val 10500"/>
            <a:gd name="adj2" fmla="val 0"/>
          </a:avLst>
        </a:prstGeom>
        <a:solidFill>
          <a:schemeClr val="accent1">
            <a:lumMod val="75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Rural penetration</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Happen</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 Happen</a:t>
          </a:r>
          <a:endParaRPr lang="en-US" sz="2500" kern="1200" dirty="0">
            <a:latin typeface="Franklin Gothic Medium" panose="020B0603020102020204" pitchFamily="34" charset="0"/>
          </a:endParaRPr>
        </a:p>
      </dsp:txBody>
      <dsp:txXfrm rot="10800000">
        <a:off x="7316873" y="2575864"/>
        <a:ext cx="2943501" cy="30518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549A7-22CB-4B8C-BA95-86F97C28099E}">
      <dsp:nvSpPr>
        <dsp:cNvPr id="0" name=""/>
        <dsp:cNvSpPr/>
      </dsp:nvSpPr>
      <dsp:spPr>
        <a:xfrm>
          <a:off x="51" y="35763"/>
          <a:ext cx="4913783" cy="150724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lvl="0" algn="ctr" defTabSz="1955800">
            <a:lnSpc>
              <a:spcPct val="90000"/>
            </a:lnSpc>
            <a:spcBef>
              <a:spcPct val="0"/>
            </a:spcBef>
            <a:spcAft>
              <a:spcPct val="35000"/>
            </a:spcAft>
          </a:pPr>
          <a:r>
            <a:rPr lang="en-US" sz="4400" kern="1200" dirty="0" smtClean="0">
              <a:latin typeface="Franklin Gothic Medium Cond" panose="020B0606030402020204" pitchFamily="34" charset="0"/>
            </a:rPr>
            <a:t>PM </a:t>
          </a:r>
          <a:r>
            <a:rPr lang="en-US" sz="4400" kern="1200" dirty="0" err="1" smtClean="0">
              <a:latin typeface="Franklin Gothic Medium Cond" panose="020B0606030402020204" pitchFamily="34" charset="0"/>
            </a:rPr>
            <a:t>Jeevan</a:t>
          </a:r>
          <a:r>
            <a:rPr lang="en-US" sz="4400" kern="1200" dirty="0" smtClean="0">
              <a:latin typeface="Franklin Gothic Medium Cond" panose="020B0606030402020204" pitchFamily="34" charset="0"/>
            </a:rPr>
            <a:t> Jyoti </a:t>
          </a:r>
          <a:r>
            <a:rPr lang="en-US" sz="4400" kern="1200" dirty="0" err="1" smtClean="0">
              <a:latin typeface="Franklin Gothic Medium Cond" panose="020B0606030402020204" pitchFamily="34" charset="0"/>
            </a:rPr>
            <a:t>Bima</a:t>
          </a:r>
          <a:r>
            <a:rPr lang="en-US" sz="4400" kern="1200" dirty="0" smtClean="0">
              <a:latin typeface="Franklin Gothic Medium Cond" panose="020B0606030402020204" pitchFamily="34" charset="0"/>
            </a:rPr>
            <a:t> PMJJBY</a:t>
          </a:r>
          <a:endParaRPr lang="en-US" sz="4400" kern="1200" dirty="0">
            <a:latin typeface="Franklin Gothic Medium Cond" panose="020B0606030402020204" pitchFamily="34" charset="0"/>
          </a:endParaRPr>
        </a:p>
      </dsp:txBody>
      <dsp:txXfrm>
        <a:off x="51" y="35763"/>
        <a:ext cx="4913783" cy="1507245"/>
      </dsp:txXfrm>
    </dsp:sp>
    <dsp:sp modelId="{C0118579-178F-4BDC-9C11-D326FBB0409B}">
      <dsp:nvSpPr>
        <dsp:cNvPr id="0" name=""/>
        <dsp:cNvSpPr/>
      </dsp:nvSpPr>
      <dsp:spPr>
        <a:xfrm>
          <a:off x="51" y="1543009"/>
          <a:ext cx="4913783" cy="36837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Validity 1 year (1</a:t>
          </a:r>
          <a:r>
            <a:rPr lang="en-US" sz="4400" kern="1200" baseline="30000" dirty="0" smtClean="0">
              <a:latin typeface="Franklin Gothic Medium Cond" panose="020B0606030402020204" pitchFamily="34" charset="0"/>
            </a:rPr>
            <a:t>st</a:t>
          </a:r>
          <a:r>
            <a:rPr lang="en-US" sz="4400" kern="1200" dirty="0" smtClean="0">
              <a:latin typeface="Franklin Gothic Medium Cond" panose="020B0606030402020204" pitchFamily="34" charset="0"/>
            </a:rPr>
            <a:t> June to 31</a:t>
          </a:r>
          <a:r>
            <a:rPr lang="en-US" sz="4400" kern="1200" baseline="30000" dirty="0" smtClean="0">
              <a:latin typeface="Franklin Gothic Medium Cond" panose="020B0606030402020204" pitchFamily="34" charset="0"/>
            </a:rPr>
            <a:t>st</a:t>
          </a:r>
          <a:r>
            <a:rPr lang="en-US" sz="4400" kern="1200" dirty="0" smtClean="0">
              <a:latin typeface="Franklin Gothic Medium Cond" panose="020B0606030402020204" pitchFamily="34" charset="0"/>
            </a:rPr>
            <a:t> May)</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Life insurance</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Death by any reason</a:t>
          </a:r>
          <a:endParaRPr lang="en-US" sz="4400" kern="1200" dirty="0">
            <a:latin typeface="Franklin Gothic Medium Cond" panose="020B0606030402020204" pitchFamily="34" charset="0"/>
          </a:endParaRPr>
        </a:p>
      </dsp:txBody>
      <dsp:txXfrm>
        <a:off x="51" y="1543009"/>
        <a:ext cx="4913783" cy="3683790"/>
      </dsp:txXfrm>
    </dsp:sp>
    <dsp:sp modelId="{169765F0-04D5-4264-92BC-1DA424F3166D}">
      <dsp:nvSpPr>
        <dsp:cNvPr id="0" name=""/>
        <dsp:cNvSpPr/>
      </dsp:nvSpPr>
      <dsp:spPr>
        <a:xfrm>
          <a:off x="5601764" y="35763"/>
          <a:ext cx="4913783" cy="150724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lvl="0" algn="ctr" defTabSz="1955800">
            <a:lnSpc>
              <a:spcPct val="90000"/>
            </a:lnSpc>
            <a:spcBef>
              <a:spcPct val="0"/>
            </a:spcBef>
            <a:spcAft>
              <a:spcPct val="35000"/>
            </a:spcAft>
          </a:pPr>
          <a:r>
            <a:rPr lang="en-US" sz="4400" kern="1200" dirty="0" smtClean="0">
              <a:latin typeface="Franklin Gothic Medium Cond" panose="020B0606030402020204" pitchFamily="34" charset="0"/>
            </a:rPr>
            <a:t>PM </a:t>
          </a:r>
          <a:r>
            <a:rPr lang="en-US" sz="4400" kern="1200" dirty="0" err="1" smtClean="0">
              <a:latin typeface="Franklin Gothic Medium Cond" panose="020B0606030402020204" pitchFamily="34" charset="0"/>
            </a:rPr>
            <a:t>Suraksha</a:t>
          </a:r>
          <a:r>
            <a:rPr lang="en-US" sz="4400" kern="1200" dirty="0" smtClean="0">
              <a:latin typeface="Franklin Gothic Medium Cond" panose="020B0606030402020204" pitchFamily="34" charset="0"/>
            </a:rPr>
            <a:t> </a:t>
          </a:r>
          <a:r>
            <a:rPr lang="en-US" sz="4400" kern="1200" dirty="0" err="1" smtClean="0">
              <a:latin typeface="Franklin Gothic Medium Cond" panose="020B0606030402020204" pitchFamily="34" charset="0"/>
            </a:rPr>
            <a:t>Bima</a:t>
          </a:r>
          <a:r>
            <a:rPr lang="en-US" sz="4400" kern="1200" dirty="0" smtClean="0">
              <a:latin typeface="Franklin Gothic Medium Cond" panose="020B0606030402020204" pitchFamily="34" charset="0"/>
            </a:rPr>
            <a:t> PMSBY</a:t>
          </a:r>
          <a:endParaRPr lang="en-US" sz="4400" kern="1200" dirty="0">
            <a:latin typeface="Franklin Gothic Medium Cond" panose="020B0606030402020204" pitchFamily="34" charset="0"/>
          </a:endParaRPr>
        </a:p>
      </dsp:txBody>
      <dsp:txXfrm>
        <a:off x="5601764" y="35763"/>
        <a:ext cx="4913783" cy="1507245"/>
      </dsp:txXfrm>
    </dsp:sp>
    <dsp:sp modelId="{486B2868-E59F-4CB7-A282-3CFA61AF2426}">
      <dsp:nvSpPr>
        <dsp:cNvPr id="0" name=""/>
        <dsp:cNvSpPr/>
      </dsp:nvSpPr>
      <dsp:spPr>
        <a:xfrm>
          <a:off x="5601764" y="1543009"/>
          <a:ext cx="4913783" cy="368379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Same</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Accidental death/disability</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strike="sngStrike" kern="1200" dirty="0" smtClean="0">
              <a:latin typeface="Franklin Gothic Medium Cond" panose="020B0606030402020204" pitchFamily="34" charset="0"/>
            </a:rPr>
            <a:t>Natural death</a:t>
          </a:r>
          <a:endParaRPr lang="en-US" sz="4400" strike="sngStrike" kern="1200" dirty="0">
            <a:latin typeface="Franklin Gothic Medium Cond" panose="020B0606030402020204" pitchFamily="34" charset="0"/>
          </a:endParaRPr>
        </a:p>
      </dsp:txBody>
      <dsp:txXfrm>
        <a:off x="5601764" y="1543009"/>
        <a:ext cx="4913783" cy="36837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549A7-22CB-4B8C-BA95-86F97C28099E}">
      <dsp:nvSpPr>
        <dsp:cNvPr id="0" name=""/>
        <dsp:cNvSpPr/>
      </dsp:nvSpPr>
      <dsp:spPr>
        <a:xfrm>
          <a:off x="51" y="28215"/>
          <a:ext cx="4913783" cy="150724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lvl="0" algn="ctr" defTabSz="1955800">
            <a:lnSpc>
              <a:spcPct val="90000"/>
            </a:lnSpc>
            <a:spcBef>
              <a:spcPct val="0"/>
            </a:spcBef>
            <a:spcAft>
              <a:spcPct val="35000"/>
            </a:spcAft>
          </a:pPr>
          <a:r>
            <a:rPr lang="en-US" sz="4400" kern="1200" dirty="0" smtClean="0">
              <a:latin typeface="Franklin Gothic Medium Cond" panose="020B0606030402020204" pitchFamily="34" charset="0"/>
            </a:rPr>
            <a:t>PM </a:t>
          </a:r>
          <a:r>
            <a:rPr lang="en-US" sz="4400" kern="1200" dirty="0" err="1" smtClean="0">
              <a:latin typeface="Franklin Gothic Medium Cond" panose="020B0606030402020204" pitchFamily="34" charset="0"/>
            </a:rPr>
            <a:t>Jeevan</a:t>
          </a:r>
          <a:r>
            <a:rPr lang="en-US" sz="4400" kern="1200" dirty="0" smtClean="0">
              <a:latin typeface="Franklin Gothic Medium Cond" panose="020B0606030402020204" pitchFamily="34" charset="0"/>
            </a:rPr>
            <a:t> Jyoti </a:t>
          </a:r>
          <a:r>
            <a:rPr lang="en-US" sz="4400" kern="1200" dirty="0" err="1" smtClean="0">
              <a:latin typeface="Franklin Gothic Medium Cond" panose="020B0606030402020204" pitchFamily="34" charset="0"/>
            </a:rPr>
            <a:t>Bima</a:t>
          </a:r>
          <a:endParaRPr lang="en-US" sz="4400" kern="1200" dirty="0">
            <a:latin typeface="Franklin Gothic Medium Cond" panose="020B0606030402020204" pitchFamily="34" charset="0"/>
          </a:endParaRPr>
        </a:p>
      </dsp:txBody>
      <dsp:txXfrm>
        <a:off x="51" y="28215"/>
        <a:ext cx="4913783" cy="1507245"/>
      </dsp:txXfrm>
    </dsp:sp>
    <dsp:sp modelId="{C0118579-178F-4BDC-9C11-D326FBB0409B}">
      <dsp:nvSpPr>
        <dsp:cNvPr id="0" name=""/>
        <dsp:cNvSpPr/>
      </dsp:nvSpPr>
      <dsp:spPr>
        <a:xfrm>
          <a:off x="51" y="1535460"/>
          <a:ext cx="4913783" cy="369888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2 lakh</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Death by any reason</a:t>
          </a:r>
          <a:endParaRPr lang="en-US" sz="4400" kern="1200" dirty="0">
            <a:latin typeface="Franklin Gothic Medium Cond" panose="020B0606030402020204" pitchFamily="34" charset="0"/>
          </a:endParaRPr>
        </a:p>
      </dsp:txBody>
      <dsp:txXfrm>
        <a:off x="51" y="1535460"/>
        <a:ext cx="4913783" cy="3698887"/>
      </dsp:txXfrm>
    </dsp:sp>
    <dsp:sp modelId="{169765F0-04D5-4264-92BC-1DA424F3166D}">
      <dsp:nvSpPr>
        <dsp:cNvPr id="0" name=""/>
        <dsp:cNvSpPr/>
      </dsp:nvSpPr>
      <dsp:spPr>
        <a:xfrm>
          <a:off x="5601764" y="28215"/>
          <a:ext cx="4913783" cy="150724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lvl="0" algn="ctr" defTabSz="1955800">
            <a:lnSpc>
              <a:spcPct val="90000"/>
            </a:lnSpc>
            <a:spcBef>
              <a:spcPct val="0"/>
            </a:spcBef>
            <a:spcAft>
              <a:spcPct val="35000"/>
            </a:spcAft>
          </a:pPr>
          <a:r>
            <a:rPr lang="en-US" sz="4400" kern="1200" dirty="0" smtClean="0">
              <a:latin typeface="Franklin Gothic Medium Cond" panose="020B0606030402020204" pitchFamily="34" charset="0"/>
            </a:rPr>
            <a:t>PM </a:t>
          </a:r>
          <a:r>
            <a:rPr lang="en-US" sz="4400" kern="1200" dirty="0" err="1" smtClean="0">
              <a:latin typeface="Franklin Gothic Medium Cond" panose="020B0606030402020204" pitchFamily="34" charset="0"/>
            </a:rPr>
            <a:t>Suraksha</a:t>
          </a:r>
          <a:r>
            <a:rPr lang="en-US" sz="4400" kern="1200" dirty="0" smtClean="0">
              <a:latin typeface="Franklin Gothic Medium Cond" panose="020B0606030402020204" pitchFamily="34" charset="0"/>
            </a:rPr>
            <a:t> </a:t>
          </a:r>
          <a:r>
            <a:rPr lang="en-US" sz="4400" kern="1200" dirty="0" err="1" smtClean="0">
              <a:latin typeface="Franklin Gothic Medium Cond" panose="020B0606030402020204" pitchFamily="34" charset="0"/>
            </a:rPr>
            <a:t>Bima</a:t>
          </a:r>
          <a:endParaRPr lang="en-US" sz="4400" kern="1200" dirty="0">
            <a:latin typeface="Franklin Gothic Medium Cond" panose="020B0606030402020204" pitchFamily="34" charset="0"/>
          </a:endParaRPr>
        </a:p>
      </dsp:txBody>
      <dsp:txXfrm>
        <a:off x="5601764" y="28215"/>
        <a:ext cx="4913783" cy="1507245"/>
      </dsp:txXfrm>
    </dsp:sp>
    <dsp:sp modelId="{486B2868-E59F-4CB7-A282-3CFA61AF2426}">
      <dsp:nvSpPr>
        <dsp:cNvPr id="0" name=""/>
        <dsp:cNvSpPr/>
      </dsp:nvSpPr>
      <dsp:spPr>
        <a:xfrm>
          <a:off x="5601764" y="1535460"/>
          <a:ext cx="4913783" cy="369888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2 lakh for death</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kern="1200" dirty="0">
              <a:latin typeface="Franklin Gothic Medium Cond" panose="020B0606030402020204" pitchFamily="34" charset="0"/>
            </a:rPr>
            <a:t>2 lakh if both eyes, hands, legs gone</a:t>
          </a:r>
        </a:p>
        <a:p>
          <a:pPr marL="285750" lvl="1" indent="-285750" algn="l" defTabSz="1955800">
            <a:lnSpc>
              <a:spcPct val="90000"/>
            </a:lnSpc>
            <a:spcBef>
              <a:spcPct val="0"/>
            </a:spcBef>
            <a:spcAft>
              <a:spcPct val="15000"/>
            </a:spcAft>
            <a:buChar char="••"/>
          </a:pPr>
          <a:r>
            <a:rPr lang="en-US" sz="4400" kern="1200" dirty="0">
              <a:latin typeface="Franklin Gothic Medium Cond" panose="020B0606030402020204" pitchFamily="34" charset="0"/>
            </a:rPr>
            <a:t>1 lakh if 1 eye,hand,leg gone.</a:t>
          </a:r>
        </a:p>
      </dsp:txBody>
      <dsp:txXfrm>
        <a:off x="5601764" y="1535460"/>
        <a:ext cx="4913783" cy="369888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549A7-22CB-4B8C-BA95-86F97C28099E}">
      <dsp:nvSpPr>
        <dsp:cNvPr id="0" name=""/>
        <dsp:cNvSpPr/>
      </dsp:nvSpPr>
      <dsp:spPr>
        <a:xfrm>
          <a:off x="51" y="5568"/>
          <a:ext cx="4913783" cy="150724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lvl="0" algn="ctr" defTabSz="1955800">
            <a:lnSpc>
              <a:spcPct val="90000"/>
            </a:lnSpc>
            <a:spcBef>
              <a:spcPct val="0"/>
            </a:spcBef>
            <a:spcAft>
              <a:spcPct val="35000"/>
            </a:spcAft>
          </a:pPr>
          <a:r>
            <a:rPr lang="en-US" sz="4400" kern="1200" dirty="0" smtClean="0">
              <a:latin typeface="Franklin Gothic Medium Cond" panose="020B0606030402020204" pitchFamily="34" charset="0"/>
            </a:rPr>
            <a:t>PM </a:t>
          </a:r>
          <a:r>
            <a:rPr lang="en-US" sz="4400" kern="1200" dirty="0" err="1" smtClean="0">
              <a:latin typeface="Franklin Gothic Medium Cond" panose="020B0606030402020204" pitchFamily="34" charset="0"/>
            </a:rPr>
            <a:t>Jeevan</a:t>
          </a:r>
          <a:r>
            <a:rPr lang="en-US" sz="4400" kern="1200" dirty="0" smtClean="0">
              <a:latin typeface="Franklin Gothic Medium Cond" panose="020B0606030402020204" pitchFamily="34" charset="0"/>
            </a:rPr>
            <a:t> Jyoti </a:t>
          </a:r>
          <a:r>
            <a:rPr lang="en-US" sz="4400" kern="1200" dirty="0" err="1" smtClean="0">
              <a:latin typeface="Franklin Gothic Medium Cond" panose="020B0606030402020204" pitchFamily="34" charset="0"/>
            </a:rPr>
            <a:t>Bima</a:t>
          </a:r>
          <a:endParaRPr lang="en-US" sz="4400" kern="1200" dirty="0">
            <a:latin typeface="Franklin Gothic Medium Cond" panose="020B0606030402020204" pitchFamily="34" charset="0"/>
          </a:endParaRPr>
        </a:p>
      </dsp:txBody>
      <dsp:txXfrm>
        <a:off x="51" y="5568"/>
        <a:ext cx="4913783" cy="1507245"/>
      </dsp:txXfrm>
    </dsp:sp>
    <dsp:sp modelId="{C0118579-178F-4BDC-9C11-D326FBB0409B}">
      <dsp:nvSpPr>
        <dsp:cNvPr id="0" name=""/>
        <dsp:cNvSpPr/>
      </dsp:nvSpPr>
      <dsp:spPr>
        <a:xfrm>
          <a:off x="51" y="1512814"/>
          <a:ext cx="4913783" cy="374418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Rs.289 insurance</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Rs.30 Agent</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Rs. 11  Bank</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=Total 330 pa/per person</a:t>
          </a:r>
          <a:endParaRPr lang="en-US" sz="4400" kern="1200" dirty="0">
            <a:latin typeface="Franklin Gothic Medium Cond" panose="020B0606030402020204" pitchFamily="34" charset="0"/>
          </a:endParaRPr>
        </a:p>
      </dsp:txBody>
      <dsp:txXfrm>
        <a:off x="51" y="1512814"/>
        <a:ext cx="4913783" cy="3744180"/>
      </dsp:txXfrm>
    </dsp:sp>
    <dsp:sp modelId="{169765F0-04D5-4264-92BC-1DA424F3166D}">
      <dsp:nvSpPr>
        <dsp:cNvPr id="0" name=""/>
        <dsp:cNvSpPr/>
      </dsp:nvSpPr>
      <dsp:spPr>
        <a:xfrm>
          <a:off x="5601764" y="5568"/>
          <a:ext cx="4913783" cy="150724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lvl="0" algn="ctr" defTabSz="1955800">
            <a:lnSpc>
              <a:spcPct val="90000"/>
            </a:lnSpc>
            <a:spcBef>
              <a:spcPct val="0"/>
            </a:spcBef>
            <a:spcAft>
              <a:spcPct val="35000"/>
            </a:spcAft>
          </a:pPr>
          <a:r>
            <a:rPr lang="en-US" sz="4400" kern="1200" dirty="0" smtClean="0">
              <a:latin typeface="Franklin Gothic Medium Cond" panose="020B0606030402020204" pitchFamily="34" charset="0"/>
            </a:rPr>
            <a:t>PM </a:t>
          </a:r>
          <a:r>
            <a:rPr lang="en-US" sz="4400" kern="1200" dirty="0" err="1" smtClean="0">
              <a:latin typeface="Franklin Gothic Medium Cond" panose="020B0606030402020204" pitchFamily="34" charset="0"/>
            </a:rPr>
            <a:t>Suraksha</a:t>
          </a:r>
          <a:r>
            <a:rPr lang="en-US" sz="4400" kern="1200" dirty="0" smtClean="0">
              <a:latin typeface="Franklin Gothic Medium Cond" panose="020B0606030402020204" pitchFamily="34" charset="0"/>
            </a:rPr>
            <a:t> </a:t>
          </a:r>
          <a:r>
            <a:rPr lang="en-US" sz="4400" kern="1200" dirty="0" err="1" smtClean="0">
              <a:latin typeface="Franklin Gothic Medium Cond" panose="020B0606030402020204" pitchFamily="34" charset="0"/>
            </a:rPr>
            <a:t>Bima</a:t>
          </a:r>
          <a:endParaRPr lang="en-US" sz="4400" kern="1200" dirty="0">
            <a:latin typeface="Franklin Gothic Medium Cond" panose="020B0606030402020204" pitchFamily="34" charset="0"/>
          </a:endParaRPr>
        </a:p>
      </dsp:txBody>
      <dsp:txXfrm>
        <a:off x="5601764" y="5568"/>
        <a:ext cx="4913783" cy="1507245"/>
      </dsp:txXfrm>
    </dsp:sp>
    <dsp:sp modelId="{486B2868-E59F-4CB7-A282-3CFA61AF2426}">
      <dsp:nvSpPr>
        <dsp:cNvPr id="0" name=""/>
        <dsp:cNvSpPr/>
      </dsp:nvSpPr>
      <dsp:spPr>
        <a:xfrm>
          <a:off x="5601764" y="1512814"/>
          <a:ext cx="4913783" cy="374418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Rs.10 Insurance</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Rs.1 Agent</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Rs.1 Bank</a:t>
          </a:r>
          <a:endParaRPr lang="en-US" sz="4400" kern="1200" dirty="0">
            <a:latin typeface="Franklin Gothic Medium Cond" panose="020B0606030402020204" pitchFamily="34" charset="0"/>
          </a:endParaRPr>
        </a:p>
        <a:p>
          <a:pPr marL="285750" lvl="1" indent="-285750" algn="l" defTabSz="1955800">
            <a:lnSpc>
              <a:spcPct val="90000"/>
            </a:lnSpc>
            <a:spcBef>
              <a:spcPct val="0"/>
            </a:spcBef>
            <a:spcAft>
              <a:spcPct val="15000"/>
            </a:spcAft>
            <a:buChar char="••"/>
          </a:pPr>
          <a:r>
            <a:rPr lang="en-US" sz="4400" kern="1200" dirty="0" smtClean="0">
              <a:latin typeface="Franklin Gothic Medium Cond" panose="020B0606030402020204" pitchFamily="34" charset="0"/>
            </a:rPr>
            <a:t>Rs.12 </a:t>
          </a:r>
          <a:r>
            <a:rPr lang="en-US" sz="4400" kern="1200" dirty="0" smtClean="0">
              <a:latin typeface="Franklin Gothic Medium Cond" panose="020B0606030402020204" pitchFamily="34" charset="0"/>
            </a:rPr>
            <a:t>pa/ </a:t>
          </a:r>
          <a:r>
            <a:rPr lang="en-US" sz="4400" kern="1200" dirty="0" smtClean="0">
              <a:latin typeface="Franklin Gothic Medium Cond" panose="020B0606030402020204" pitchFamily="34" charset="0"/>
            </a:rPr>
            <a:t>Per person</a:t>
          </a:r>
          <a:endParaRPr lang="en-US" sz="4400" kern="1200" dirty="0">
            <a:latin typeface="Franklin Gothic Medium Cond" panose="020B0606030402020204" pitchFamily="34" charset="0"/>
          </a:endParaRPr>
        </a:p>
      </dsp:txBody>
      <dsp:txXfrm>
        <a:off x="5601764" y="1512814"/>
        <a:ext cx="4913783" cy="37441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549A7-22CB-4B8C-BA95-86F97C28099E}">
      <dsp:nvSpPr>
        <dsp:cNvPr id="0" name=""/>
        <dsp:cNvSpPr/>
      </dsp:nvSpPr>
      <dsp:spPr>
        <a:xfrm>
          <a:off x="51" y="212047"/>
          <a:ext cx="4913783" cy="1238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174752" rIns="305816" bIns="174752" numCol="1" spcCol="1270" anchor="ctr" anchorCtr="0">
          <a:noAutofit/>
        </a:bodyPr>
        <a:lstStyle/>
        <a:p>
          <a:pPr lvl="0" algn="ctr" defTabSz="1911350">
            <a:lnSpc>
              <a:spcPct val="90000"/>
            </a:lnSpc>
            <a:spcBef>
              <a:spcPct val="0"/>
            </a:spcBef>
            <a:spcAft>
              <a:spcPct val="35000"/>
            </a:spcAft>
          </a:pPr>
          <a:r>
            <a:rPr lang="en-US" sz="4300" kern="1200" dirty="0" smtClean="0">
              <a:latin typeface="Franklin Gothic Medium Cond" panose="020B0606030402020204" pitchFamily="34" charset="0"/>
            </a:rPr>
            <a:t>PM </a:t>
          </a:r>
          <a:r>
            <a:rPr lang="en-US" sz="4300" kern="1200" dirty="0" err="1" smtClean="0">
              <a:latin typeface="Franklin Gothic Medium Cond" panose="020B0606030402020204" pitchFamily="34" charset="0"/>
            </a:rPr>
            <a:t>Jeevan</a:t>
          </a:r>
          <a:r>
            <a:rPr lang="en-US" sz="4300" kern="1200" dirty="0" smtClean="0">
              <a:latin typeface="Franklin Gothic Medium Cond" panose="020B0606030402020204" pitchFamily="34" charset="0"/>
            </a:rPr>
            <a:t> Jyoti </a:t>
          </a:r>
          <a:r>
            <a:rPr lang="en-US" sz="4300" kern="1200" dirty="0" err="1" smtClean="0">
              <a:latin typeface="Franklin Gothic Medium Cond" panose="020B0606030402020204" pitchFamily="34" charset="0"/>
            </a:rPr>
            <a:t>Bima</a:t>
          </a:r>
          <a:endParaRPr lang="en-US" sz="4300" kern="1200" dirty="0">
            <a:latin typeface="Franklin Gothic Medium Cond" panose="020B0606030402020204" pitchFamily="34" charset="0"/>
          </a:endParaRPr>
        </a:p>
      </dsp:txBody>
      <dsp:txXfrm>
        <a:off x="51" y="212047"/>
        <a:ext cx="4913783" cy="1238400"/>
      </dsp:txXfrm>
    </dsp:sp>
    <dsp:sp modelId="{C0118579-178F-4BDC-9C11-D326FBB0409B}">
      <dsp:nvSpPr>
        <dsp:cNvPr id="0" name=""/>
        <dsp:cNvSpPr/>
      </dsp:nvSpPr>
      <dsp:spPr>
        <a:xfrm>
          <a:off x="51" y="1450447"/>
          <a:ext cx="4913783" cy="360006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l" defTabSz="1911350">
            <a:lnSpc>
              <a:spcPct val="90000"/>
            </a:lnSpc>
            <a:spcBef>
              <a:spcPct val="0"/>
            </a:spcBef>
            <a:spcAft>
              <a:spcPct val="15000"/>
            </a:spcAft>
            <a:buChar char="••"/>
          </a:pPr>
          <a:r>
            <a:rPr lang="en-US" sz="4300" kern="1200" dirty="0" smtClean="0">
              <a:latin typeface="Franklin Gothic Medium Cond" panose="020B0606030402020204" pitchFamily="34" charset="0"/>
            </a:rPr>
            <a:t>18-50 </a:t>
          </a:r>
          <a:r>
            <a:rPr lang="en-US" sz="4300" kern="1200" dirty="0" err="1" smtClean="0">
              <a:latin typeface="Franklin Gothic Medium Cond" panose="020B0606030402020204" pitchFamily="34" charset="0"/>
            </a:rPr>
            <a:t>yo</a:t>
          </a:r>
          <a:r>
            <a:rPr lang="en-US" sz="4300" kern="1200" dirty="0" smtClean="0">
              <a:latin typeface="Franklin Gothic Medium Cond" panose="020B0606030402020204" pitchFamily="34" charset="0"/>
            </a:rPr>
            <a:t> savings account holder</a:t>
          </a:r>
          <a:endParaRPr lang="en-US" sz="4300" kern="1200" dirty="0">
            <a:latin typeface="Franklin Gothic Medium Cond" panose="020B0606030402020204" pitchFamily="34" charset="0"/>
          </a:endParaRPr>
        </a:p>
        <a:p>
          <a:pPr marL="285750" lvl="1" indent="-285750" algn="l" defTabSz="1911350">
            <a:lnSpc>
              <a:spcPct val="90000"/>
            </a:lnSpc>
            <a:spcBef>
              <a:spcPct val="0"/>
            </a:spcBef>
            <a:spcAft>
              <a:spcPct val="15000"/>
            </a:spcAft>
            <a:buChar char="••"/>
          </a:pPr>
          <a:r>
            <a:rPr lang="en-US" sz="4300" kern="1200" dirty="0" smtClean="0">
              <a:latin typeface="Franklin Gothic Medium Cond" panose="020B0606030402020204" pitchFamily="34" charset="0"/>
            </a:rPr>
            <a:t>If multiple account- only 1 eligible</a:t>
          </a:r>
          <a:endParaRPr lang="en-US" sz="4300" kern="1200" dirty="0">
            <a:latin typeface="Franklin Gothic Medium Cond" panose="020B0606030402020204" pitchFamily="34" charset="0"/>
          </a:endParaRPr>
        </a:p>
        <a:p>
          <a:pPr marL="285750" lvl="1" indent="-285750" algn="l" defTabSz="1911350">
            <a:lnSpc>
              <a:spcPct val="90000"/>
            </a:lnSpc>
            <a:spcBef>
              <a:spcPct val="0"/>
            </a:spcBef>
            <a:spcAft>
              <a:spcPct val="15000"/>
            </a:spcAft>
            <a:buChar char="••"/>
          </a:pPr>
          <a:r>
            <a:rPr lang="en-US" sz="4300" kern="1200" dirty="0" smtClean="0">
              <a:latin typeface="Franklin Gothic Medium Cond" panose="020B0606030402020204" pitchFamily="34" charset="0"/>
            </a:rPr>
            <a:t>Premium auto-debit</a:t>
          </a:r>
          <a:endParaRPr lang="en-US" sz="4300" kern="1200" dirty="0">
            <a:latin typeface="Franklin Gothic Medium Cond" panose="020B0606030402020204" pitchFamily="34" charset="0"/>
          </a:endParaRPr>
        </a:p>
      </dsp:txBody>
      <dsp:txXfrm>
        <a:off x="51" y="1450447"/>
        <a:ext cx="4913783" cy="3600067"/>
      </dsp:txXfrm>
    </dsp:sp>
    <dsp:sp modelId="{169765F0-04D5-4264-92BC-1DA424F3166D}">
      <dsp:nvSpPr>
        <dsp:cNvPr id="0" name=""/>
        <dsp:cNvSpPr/>
      </dsp:nvSpPr>
      <dsp:spPr>
        <a:xfrm>
          <a:off x="5601764" y="212047"/>
          <a:ext cx="4913783" cy="12384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174752" rIns="305816" bIns="174752" numCol="1" spcCol="1270" anchor="ctr" anchorCtr="0">
          <a:noAutofit/>
        </a:bodyPr>
        <a:lstStyle/>
        <a:p>
          <a:pPr lvl="0" algn="ctr" defTabSz="1911350">
            <a:lnSpc>
              <a:spcPct val="90000"/>
            </a:lnSpc>
            <a:spcBef>
              <a:spcPct val="0"/>
            </a:spcBef>
            <a:spcAft>
              <a:spcPct val="35000"/>
            </a:spcAft>
          </a:pPr>
          <a:r>
            <a:rPr lang="en-US" sz="4300" kern="1200" dirty="0" smtClean="0">
              <a:latin typeface="Franklin Gothic Medium Cond" panose="020B0606030402020204" pitchFamily="34" charset="0"/>
            </a:rPr>
            <a:t>PM </a:t>
          </a:r>
          <a:r>
            <a:rPr lang="en-US" sz="4300" kern="1200" dirty="0" err="1" smtClean="0">
              <a:latin typeface="Franklin Gothic Medium Cond" panose="020B0606030402020204" pitchFamily="34" charset="0"/>
            </a:rPr>
            <a:t>Suraksha</a:t>
          </a:r>
          <a:r>
            <a:rPr lang="en-US" sz="4300" kern="1200" dirty="0" smtClean="0">
              <a:latin typeface="Franklin Gothic Medium Cond" panose="020B0606030402020204" pitchFamily="34" charset="0"/>
            </a:rPr>
            <a:t> </a:t>
          </a:r>
          <a:r>
            <a:rPr lang="en-US" sz="4300" kern="1200" dirty="0" err="1" smtClean="0">
              <a:latin typeface="Franklin Gothic Medium Cond" panose="020B0606030402020204" pitchFamily="34" charset="0"/>
            </a:rPr>
            <a:t>Bima</a:t>
          </a:r>
          <a:endParaRPr lang="en-US" sz="4300" kern="1200" dirty="0">
            <a:latin typeface="Franklin Gothic Medium Cond" panose="020B0606030402020204" pitchFamily="34" charset="0"/>
          </a:endParaRPr>
        </a:p>
      </dsp:txBody>
      <dsp:txXfrm>
        <a:off x="5601764" y="212047"/>
        <a:ext cx="4913783" cy="1238400"/>
      </dsp:txXfrm>
    </dsp:sp>
    <dsp:sp modelId="{486B2868-E59F-4CB7-A282-3CFA61AF2426}">
      <dsp:nvSpPr>
        <dsp:cNvPr id="0" name=""/>
        <dsp:cNvSpPr/>
      </dsp:nvSpPr>
      <dsp:spPr>
        <a:xfrm>
          <a:off x="5601764" y="1450447"/>
          <a:ext cx="4913783" cy="360006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9362" tIns="229362" rIns="305816" bIns="344043" numCol="1" spcCol="1270" anchor="t" anchorCtr="0">
          <a:noAutofit/>
        </a:bodyPr>
        <a:lstStyle/>
        <a:p>
          <a:pPr marL="285750" lvl="1" indent="-285750" algn="l" defTabSz="1911350">
            <a:lnSpc>
              <a:spcPct val="90000"/>
            </a:lnSpc>
            <a:spcBef>
              <a:spcPct val="0"/>
            </a:spcBef>
            <a:spcAft>
              <a:spcPct val="15000"/>
            </a:spcAft>
            <a:buChar char="••"/>
          </a:pPr>
          <a:r>
            <a:rPr lang="en-US" sz="4300" kern="1200" dirty="0" smtClean="0">
              <a:latin typeface="Franklin Gothic Medium Cond" panose="020B0606030402020204" pitchFamily="34" charset="0"/>
            </a:rPr>
            <a:t>18-70</a:t>
          </a:r>
          <a:endParaRPr lang="en-US" sz="4300" kern="1200" dirty="0">
            <a:latin typeface="Franklin Gothic Medium Cond" panose="020B0606030402020204" pitchFamily="34" charset="0"/>
          </a:endParaRPr>
        </a:p>
        <a:p>
          <a:pPr marL="285750" lvl="1" indent="-285750" algn="l" defTabSz="1911350">
            <a:lnSpc>
              <a:spcPct val="90000"/>
            </a:lnSpc>
            <a:spcBef>
              <a:spcPct val="0"/>
            </a:spcBef>
            <a:spcAft>
              <a:spcPct val="15000"/>
            </a:spcAft>
            <a:buChar char="••"/>
          </a:pPr>
          <a:r>
            <a:rPr lang="en-US" sz="4300" kern="1200" dirty="0" smtClean="0">
              <a:latin typeface="Franklin Gothic Medium Cond" panose="020B0606030402020204" pitchFamily="34" charset="0"/>
            </a:rPr>
            <a:t>Others same</a:t>
          </a:r>
          <a:endParaRPr lang="en-US" sz="4300" kern="1200" dirty="0">
            <a:latin typeface="Franklin Gothic Medium Cond" panose="020B0606030402020204" pitchFamily="34" charset="0"/>
          </a:endParaRPr>
        </a:p>
      </dsp:txBody>
      <dsp:txXfrm>
        <a:off x="5601764" y="1450447"/>
        <a:ext cx="4913783" cy="360006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549A7-22CB-4B8C-BA95-86F97C28099E}">
      <dsp:nvSpPr>
        <dsp:cNvPr id="0" name=""/>
        <dsp:cNvSpPr/>
      </dsp:nvSpPr>
      <dsp:spPr>
        <a:xfrm>
          <a:off x="51" y="47417"/>
          <a:ext cx="4913783" cy="1775423"/>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9824" tIns="211328" rIns="369824" bIns="211328" numCol="1" spcCol="1270" anchor="ctr" anchorCtr="0">
          <a:noAutofit/>
        </a:bodyPr>
        <a:lstStyle/>
        <a:p>
          <a:pPr lvl="0" algn="ctr" defTabSz="2311400">
            <a:lnSpc>
              <a:spcPct val="90000"/>
            </a:lnSpc>
            <a:spcBef>
              <a:spcPct val="0"/>
            </a:spcBef>
            <a:spcAft>
              <a:spcPct val="35000"/>
            </a:spcAft>
          </a:pPr>
          <a:r>
            <a:rPr lang="en-US" sz="5200" kern="1200" dirty="0" smtClean="0">
              <a:latin typeface="Franklin Gothic Medium Cond" panose="020B0606030402020204" pitchFamily="34" charset="0"/>
            </a:rPr>
            <a:t>PM </a:t>
          </a:r>
          <a:r>
            <a:rPr lang="en-US" sz="5200" kern="1200" dirty="0" err="1" smtClean="0">
              <a:latin typeface="Franklin Gothic Medium Cond" panose="020B0606030402020204" pitchFamily="34" charset="0"/>
            </a:rPr>
            <a:t>Jeevan</a:t>
          </a:r>
          <a:r>
            <a:rPr lang="en-US" sz="5200" kern="1200" dirty="0" smtClean="0">
              <a:latin typeface="Franklin Gothic Medium Cond" panose="020B0606030402020204" pitchFamily="34" charset="0"/>
            </a:rPr>
            <a:t> Jyoti </a:t>
          </a:r>
          <a:r>
            <a:rPr lang="en-US" sz="5200" kern="1200" dirty="0" err="1" smtClean="0">
              <a:latin typeface="Franklin Gothic Medium Cond" panose="020B0606030402020204" pitchFamily="34" charset="0"/>
            </a:rPr>
            <a:t>Bima</a:t>
          </a:r>
          <a:endParaRPr lang="en-US" sz="5200" kern="1200" dirty="0">
            <a:latin typeface="Franklin Gothic Medium Cond" panose="020B0606030402020204" pitchFamily="34" charset="0"/>
          </a:endParaRPr>
        </a:p>
      </dsp:txBody>
      <dsp:txXfrm>
        <a:off x="51" y="47417"/>
        <a:ext cx="4913783" cy="1775423"/>
      </dsp:txXfrm>
    </dsp:sp>
    <dsp:sp modelId="{C0118579-178F-4BDC-9C11-D326FBB0409B}">
      <dsp:nvSpPr>
        <dsp:cNvPr id="0" name=""/>
        <dsp:cNvSpPr/>
      </dsp:nvSpPr>
      <dsp:spPr>
        <a:xfrm>
          <a:off x="51" y="1822840"/>
          <a:ext cx="4913783" cy="339230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77368" rIns="369824" bIns="416052" numCol="1" spcCol="1270" anchor="t" anchorCtr="0">
          <a:noAutofit/>
        </a:bodyPr>
        <a:lstStyle/>
        <a:p>
          <a:pPr marL="285750" lvl="1" indent="-285750" algn="l" defTabSz="2311400">
            <a:lnSpc>
              <a:spcPct val="90000"/>
            </a:lnSpc>
            <a:spcBef>
              <a:spcPct val="0"/>
            </a:spcBef>
            <a:spcAft>
              <a:spcPct val="15000"/>
            </a:spcAft>
            <a:buChar char="••"/>
          </a:pPr>
          <a:r>
            <a:rPr lang="en-US" sz="5200" kern="1200" dirty="0" smtClean="0">
              <a:latin typeface="Franklin Gothic Medium Cond" panose="020B0606030402020204" pitchFamily="34" charset="0"/>
            </a:rPr>
            <a:t>LIC &amp; other insurance companies</a:t>
          </a:r>
          <a:endParaRPr lang="en-US" sz="5200" kern="1200" dirty="0">
            <a:latin typeface="Franklin Gothic Medium Cond" panose="020B0606030402020204" pitchFamily="34" charset="0"/>
          </a:endParaRPr>
        </a:p>
      </dsp:txBody>
      <dsp:txXfrm>
        <a:off x="51" y="1822840"/>
        <a:ext cx="4913783" cy="3392305"/>
      </dsp:txXfrm>
    </dsp:sp>
    <dsp:sp modelId="{169765F0-04D5-4264-92BC-1DA424F3166D}">
      <dsp:nvSpPr>
        <dsp:cNvPr id="0" name=""/>
        <dsp:cNvSpPr/>
      </dsp:nvSpPr>
      <dsp:spPr>
        <a:xfrm>
          <a:off x="5601764" y="47417"/>
          <a:ext cx="4913783" cy="1775423"/>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9824" tIns="211328" rIns="369824" bIns="211328" numCol="1" spcCol="1270" anchor="ctr" anchorCtr="0">
          <a:noAutofit/>
        </a:bodyPr>
        <a:lstStyle/>
        <a:p>
          <a:pPr lvl="0" algn="ctr" defTabSz="2311400">
            <a:lnSpc>
              <a:spcPct val="90000"/>
            </a:lnSpc>
            <a:spcBef>
              <a:spcPct val="0"/>
            </a:spcBef>
            <a:spcAft>
              <a:spcPct val="35000"/>
            </a:spcAft>
          </a:pPr>
          <a:r>
            <a:rPr lang="en-US" sz="5200" kern="1200" dirty="0" smtClean="0">
              <a:latin typeface="Franklin Gothic Medium Cond" panose="020B0606030402020204" pitchFamily="34" charset="0"/>
            </a:rPr>
            <a:t>PM </a:t>
          </a:r>
          <a:r>
            <a:rPr lang="en-US" sz="5200" kern="1200" dirty="0" err="1" smtClean="0">
              <a:latin typeface="Franklin Gothic Medium Cond" panose="020B0606030402020204" pitchFamily="34" charset="0"/>
            </a:rPr>
            <a:t>Suraksha</a:t>
          </a:r>
          <a:r>
            <a:rPr lang="en-US" sz="5200" kern="1200" dirty="0" smtClean="0">
              <a:latin typeface="Franklin Gothic Medium Cond" panose="020B0606030402020204" pitchFamily="34" charset="0"/>
            </a:rPr>
            <a:t> </a:t>
          </a:r>
          <a:r>
            <a:rPr lang="en-US" sz="5200" kern="1200" dirty="0" err="1" smtClean="0">
              <a:latin typeface="Franklin Gothic Medium Cond" panose="020B0606030402020204" pitchFamily="34" charset="0"/>
            </a:rPr>
            <a:t>Bima</a:t>
          </a:r>
          <a:endParaRPr lang="en-US" sz="5200" kern="1200" dirty="0">
            <a:latin typeface="Franklin Gothic Medium Cond" panose="020B0606030402020204" pitchFamily="34" charset="0"/>
          </a:endParaRPr>
        </a:p>
      </dsp:txBody>
      <dsp:txXfrm>
        <a:off x="5601764" y="47417"/>
        <a:ext cx="4913783" cy="1775423"/>
      </dsp:txXfrm>
    </dsp:sp>
    <dsp:sp modelId="{486B2868-E59F-4CB7-A282-3CFA61AF2426}">
      <dsp:nvSpPr>
        <dsp:cNvPr id="0" name=""/>
        <dsp:cNvSpPr/>
      </dsp:nvSpPr>
      <dsp:spPr>
        <a:xfrm>
          <a:off x="5601764" y="1822840"/>
          <a:ext cx="4913783" cy="3392305"/>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77368" rIns="369824" bIns="416052" numCol="1" spcCol="1270" anchor="t" anchorCtr="0">
          <a:noAutofit/>
        </a:bodyPr>
        <a:lstStyle/>
        <a:p>
          <a:pPr marL="285750" lvl="1" indent="-285750" algn="l" defTabSz="2311400">
            <a:lnSpc>
              <a:spcPct val="90000"/>
            </a:lnSpc>
            <a:spcBef>
              <a:spcPct val="0"/>
            </a:spcBef>
            <a:spcAft>
              <a:spcPct val="15000"/>
            </a:spcAft>
            <a:buChar char="••"/>
          </a:pPr>
          <a:r>
            <a:rPr lang="en-US" sz="5200" kern="1200" dirty="0" smtClean="0">
              <a:latin typeface="Franklin Gothic Medium Cond" panose="020B0606030402020204" pitchFamily="34" charset="0"/>
            </a:rPr>
            <a:t>Public and private general insurance companies</a:t>
          </a:r>
          <a:endParaRPr lang="en-US" sz="5200" kern="1200" dirty="0">
            <a:latin typeface="Franklin Gothic Medium Cond" panose="020B0606030402020204" pitchFamily="34" charset="0"/>
          </a:endParaRPr>
        </a:p>
      </dsp:txBody>
      <dsp:txXfrm>
        <a:off x="5601764" y="1822840"/>
        <a:ext cx="4913783" cy="33923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8663-F906-4F95-BD29-3E5EE23BF35A}">
      <dsp:nvSpPr>
        <dsp:cNvPr id="0" name=""/>
        <dsp:cNvSpPr/>
      </dsp:nvSpPr>
      <dsp:spPr>
        <a:xfrm>
          <a:off x="5907" y="317652"/>
          <a:ext cx="2811253" cy="1936953"/>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D357520-FD5E-4FEF-AE4C-37B2C3158F5C}">
      <dsp:nvSpPr>
        <dsp:cNvPr id="0" name=""/>
        <dsp:cNvSpPr/>
      </dsp:nvSpPr>
      <dsp:spPr>
        <a:xfrm>
          <a:off x="5907"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SS, NPS, Atal Pension</a:t>
          </a:r>
          <a:endParaRPr lang="en-US" sz="2700" kern="1200" dirty="0">
            <a:solidFill>
              <a:schemeClr val="bg1"/>
            </a:solidFill>
            <a:latin typeface="Franklin Gothic Medium Cond" panose="020B0606030402020204" pitchFamily="34" charset="0"/>
            <a:ea typeface="+mn-ea"/>
            <a:cs typeface="+mn-cs"/>
          </a:endParaRPr>
        </a:p>
      </dsp:txBody>
      <dsp:txXfrm>
        <a:off x="5907" y="2254606"/>
        <a:ext cx="2811253" cy="1042975"/>
      </dsp:txXfrm>
    </dsp:sp>
    <dsp:sp modelId="{47AA52B6-4939-49F7-A8C3-D8CBDDF13E91}">
      <dsp:nvSpPr>
        <dsp:cNvPr id="0" name=""/>
        <dsp:cNvSpPr/>
      </dsp:nvSpPr>
      <dsp:spPr>
        <a:xfrm>
          <a:off x="3098404" y="317652"/>
          <a:ext cx="2811253" cy="1936953"/>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57B642A-83C7-4E4C-9EB0-6FC85221AC8B}">
      <dsp:nvSpPr>
        <dsp:cNvPr id="0" name=""/>
        <dsp:cNvSpPr/>
      </dsp:nvSpPr>
      <dsp:spPr>
        <a:xfrm>
          <a:off x="3098404"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Theory &amp; Types</a:t>
          </a:r>
          <a:endParaRPr lang="en-US" sz="2700" kern="1200" dirty="0">
            <a:solidFill>
              <a:schemeClr val="bg1"/>
            </a:solidFill>
            <a:latin typeface="Franklin Gothic Medium Cond" panose="020B0606030402020204" pitchFamily="34" charset="0"/>
            <a:ea typeface="+mn-ea"/>
            <a:cs typeface="+mn-cs"/>
          </a:endParaRPr>
        </a:p>
      </dsp:txBody>
      <dsp:txXfrm>
        <a:off x="3098404" y="2254606"/>
        <a:ext cx="2811253" cy="1042975"/>
      </dsp:txXfrm>
    </dsp:sp>
    <dsp:sp modelId="{00AB43A7-C77B-4980-9518-86F4ABC6F820}">
      <dsp:nvSpPr>
        <dsp:cNvPr id="0" name=""/>
        <dsp:cNvSpPr/>
      </dsp:nvSpPr>
      <dsp:spPr>
        <a:xfrm>
          <a:off x="6190901" y="317652"/>
          <a:ext cx="2811253" cy="1936953"/>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AED48EF-FE52-4590-9823-57500140A566}">
      <dsp:nvSpPr>
        <dsp:cNvPr id="0" name=""/>
        <dsp:cNvSpPr/>
      </dsp:nvSpPr>
      <dsp:spPr>
        <a:xfrm>
          <a:off x="6190901"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History &amp; Nationalization</a:t>
          </a:r>
          <a:endParaRPr lang="en-US" sz="2700" kern="1200" dirty="0">
            <a:solidFill>
              <a:schemeClr val="bg1"/>
            </a:solidFill>
            <a:latin typeface="Franklin Gothic Medium Cond" panose="020B0606030402020204" pitchFamily="34" charset="0"/>
            <a:ea typeface="+mn-ea"/>
            <a:cs typeface="+mn-cs"/>
          </a:endParaRPr>
        </a:p>
      </dsp:txBody>
      <dsp:txXfrm>
        <a:off x="6190901" y="2254606"/>
        <a:ext cx="2811253" cy="1042975"/>
      </dsp:txXfrm>
    </dsp:sp>
    <dsp:sp modelId="{8783821B-07EE-47C2-A0F3-194EA0022B79}">
      <dsp:nvSpPr>
        <dsp:cNvPr id="0" name=""/>
        <dsp:cNvSpPr/>
      </dsp:nvSpPr>
      <dsp:spPr>
        <a:xfrm>
          <a:off x="9283398" y="317652"/>
          <a:ext cx="2811253" cy="1936953"/>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236D9DB-C6A3-4E97-96BD-25622CA4E551}">
      <dsp:nvSpPr>
        <dsp:cNvPr id="0" name=""/>
        <dsp:cNvSpPr/>
      </dsp:nvSpPr>
      <dsp:spPr>
        <a:xfrm>
          <a:off x="9283398"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Public sector insurance Co.</a:t>
          </a:r>
          <a:endParaRPr lang="en-US" sz="2700" kern="1200" dirty="0">
            <a:solidFill>
              <a:schemeClr val="bg1"/>
            </a:solidFill>
            <a:latin typeface="Franklin Gothic Medium Cond" panose="020B0606030402020204" pitchFamily="34" charset="0"/>
            <a:ea typeface="+mn-ea"/>
            <a:cs typeface="+mn-cs"/>
          </a:endParaRPr>
        </a:p>
      </dsp:txBody>
      <dsp:txXfrm>
        <a:off x="9283398" y="2254606"/>
        <a:ext cx="2811253" cy="1042975"/>
      </dsp:txXfrm>
    </dsp:sp>
    <dsp:sp modelId="{EA52E7B3-E09E-402F-B2B5-4E8408A5DEAF}">
      <dsp:nvSpPr>
        <dsp:cNvPr id="0" name=""/>
        <dsp:cNvSpPr/>
      </dsp:nvSpPr>
      <dsp:spPr>
        <a:xfrm>
          <a:off x="5907" y="3578706"/>
          <a:ext cx="2811253" cy="1936953"/>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18225BF-0EFA-4F78-8401-4480D770A2BE}">
      <dsp:nvSpPr>
        <dsp:cNvPr id="0" name=""/>
        <dsp:cNvSpPr/>
      </dsp:nvSpPr>
      <dsp:spPr>
        <a:xfrm>
          <a:off x="5907"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IRDA, Powers</a:t>
          </a:r>
          <a:endParaRPr lang="en-US" sz="2700" kern="1200" dirty="0">
            <a:solidFill>
              <a:schemeClr val="bg1"/>
            </a:solidFill>
            <a:latin typeface="Franklin Gothic Medium Cond" panose="020B0606030402020204" pitchFamily="34" charset="0"/>
            <a:ea typeface="+mn-ea"/>
            <a:cs typeface="+mn-cs"/>
          </a:endParaRPr>
        </a:p>
      </dsp:txBody>
      <dsp:txXfrm>
        <a:off x="5907" y="5515660"/>
        <a:ext cx="2811253" cy="1042975"/>
      </dsp:txXfrm>
    </dsp:sp>
    <dsp:sp modelId="{FD5B68C8-CC74-4DCF-AB19-5D3568456154}">
      <dsp:nvSpPr>
        <dsp:cNvPr id="0" name=""/>
        <dsp:cNvSpPr/>
      </dsp:nvSpPr>
      <dsp:spPr>
        <a:xfrm>
          <a:off x="3098404" y="3578706"/>
          <a:ext cx="2811253" cy="1936953"/>
        </a:xfrm>
        <a:prstGeom prst="round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FA422-AE72-4975-B439-84379562AFA0}">
      <dsp:nvSpPr>
        <dsp:cNvPr id="0" name=""/>
        <dsp:cNvSpPr/>
      </dsp:nvSpPr>
      <dsp:spPr>
        <a:xfrm>
          <a:off x="3098404"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49% FDI: Pro-Cons</a:t>
          </a:r>
          <a:endParaRPr lang="en-US" sz="2700" kern="1200" dirty="0">
            <a:solidFill>
              <a:schemeClr val="bg1"/>
            </a:solidFill>
            <a:latin typeface="Franklin Gothic Medium Cond" panose="020B0606030402020204" pitchFamily="34" charset="0"/>
            <a:ea typeface="+mn-ea"/>
            <a:cs typeface="+mn-cs"/>
          </a:endParaRPr>
        </a:p>
      </dsp:txBody>
      <dsp:txXfrm>
        <a:off x="3098404" y="5515660"/>
        <a:ext cx="2811253" cy="1042975"/>
      </dsp:txXfrm>
    </dsp:sp>
    <dsp:sp modelId="{49095E72-4E96-4389-B232-5F2A451D41C2}">
      <dsp:nvSpPr>
        <dsp:cNvPr id="0" name=""/>
        <dsp:cNvSpPr/>
      </dsp:nvSpPr>
      <dsp:spPr>
        <a:xfrm>
          <a:off x="6542491" y="3578706"/>
          <a:ext cx="2108074" cy="1936953"/>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A9F079A9-1CB5-417E-A48F-DFA9953451DB}">
      <dsp:nvSpPr>
        <dsp:cNvPr id="0" name=""/>
        <dsp:cNvSpPr/>
      </dsp:nvSpPr>
      <dsp:spPr>
        <a:xfrm>
          <a:off x="6190901" y="5424911"/>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Fin. Inclusion:</a:t>
          </a:r>
        </a:p>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PM JJ &amp; Surksha</a:t>
          </a:r>
          <a:endParaRPr lang="en-US" sz="2700" kern="1200" dirty="0">
            <a:solidFill>
              <a:schemeClr val="bg1"/>
            </a:solidFill>
            <a:latin typeface="Franklin Gothic Medium Cond" panose="020B0606030402020204" pitchFamily="34" charset="0"/>
            <a:ea typeface="+mn-ea"/>
            <a:cs typeface="+mn-cs"/>
          </a:endParaRPr>
        </a:p>
      </dsp:txBody>
      <dsp:txXfrm>
        <a:off x="6190901" y="5424911"/>
        <a:ext cx="2811253" cy="1042975"/>
      </dsp:txXfrm>
    </dsp:sp>
    <dsp:sp modelId="{43498343-F7F0-4842-8E6A-DDA26FAD3935}">
      <dsp:nvSpPr>
        <dsp:cNvPr id="0" name=""/>
        <dsp:cNvSpPr/>
      </dsp:nvSpPr>
      <dsp:spPr>
        <a:xfrm>
          <a:off x="9619048" y="3578706"/>
          <a:ext cx="2139954" cy="1936953"/>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D85A74A3-EC26-4006-9B2A-FEFD84823931}">
      <dsp:nvSpPr>
        <dsp:cNvPr id="0" name=""/>
        <dsp:cNvSpPr/>
      </dsp:nvSpPr>
      <dsp:spPr>
        <a:xfrm>
          <a:off x="9283398" y="5515660"/>
          <a:ext cx="2811253" cy="1042975"/>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Intermediaries &amp; Ombudsman</a:t>
          </a:r>
          <a:endParaRPr lang="en-US" sz="2700" kern="1200" dirty="0">
            <a:solidFill>
              <a:schemeClr val="bg1"/>
            </a:solidFill>
            <a:latin typeface="Franklin Gothic Medium Cond" panose="020B0606030402020204" pitchFamily="34" charset="0"/>
            <a:ea typeface="+mn-ea"/>
            <a:cs typeface="+mn-cs"/>
          </a:endParaRPr>
        </a:p>
      </dsp:txBody>
      <dsp:txXfrm>
        <a:off x="9283398" y="5515660"/>
        <a:ext cx="2811253" cy="104297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C4927-F76C-4EBD-9198-80C7D6995DE5}">
      <dsp:nvSpPr>
        <dsp:cNvPr id="0" name=""/>
        <dsp:cNvSpPr/>
      </dsp:nvSpPr>
      <dsp:spPr>
        <a:xfrm>
          <a:off x="290165" y="2144"/>
          <a:ext cx="2193014" cy="1789780"/>
        </a:xfrm>
        <a:prstGeom prst="round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0E4E27-F19E-4ABA-97A5-F2709F96B263}">
      <dsp:nvSpPr>
        <dsp:cNvPr id="0" name=""/>
        <dsp:cNvSpPr/>
      </dsp:nvSpPr>
      <dsp:spPr>
        <a:xfrm>
          <a:off x="87847" y="1791925"/>
          <a:ext cx="2597649" cy="96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rgbClr val="FFC000"/>
              </a:solidFill>
              <a:latin typeface="Franklin Gothic Medium Cond" panose="020B0606030402020204" pitchFamily="34" charset="0"/>
            </a:rPr>
            <a:t>Agents / Corporate Agents</a:t>
          </a:r>
          <a:endParaRPr lang="en-US" sz="2700" kern="1200" dirty="0">
            <a:solidFill>
              <a:srgbClr val="FFC000"/>
            </a:solidFill>
            <a:latin typeface="Franklin Gothic Medium Cond" panose="020B0606030402020204" pitchFamily="34" charset="0"/>
          </a:endParaRPr>
        </a:p>
      </dsp:txBody>
      <dsp:txXfrm>
        <a:off x="87847" y="1791925"/>
        <a:ext cx="2597649" cy="963728"/>
      </dsp:txXfrm>
    </dsp:sp>
    <dsp:sp modelId="{8552BD3C-52E5-4C6C-8BC6-1B121BB90D0A}">
      <dsp:nvSpPr>
        <dsp:cNvPr id="0" name=""/>
        <dsp:cNvSpPr/>
      </dsp:nvSpPr>
      <dsp:spPr>
        <a:xfrm>
          <a:off x="3465914" y="2144"/>
          <a:ext cx="1556563" cy="1789780"/>
        </a:xfrm>
        <a:prstGeom prst="round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628417-3451-4B93-AABA-63A1DCFAEC6E}">
      <dsp:nvSpPr>
        <dsp:cNvPr id="0" name=""/>
        <dsp:cNvSpPr/>
      </dsp:nvSpPr>
      <dsp:spPr>
        <a:xfrm>
          <a:off x="2945371" y="1791925"/>
          <a:ext cx="2597649" cy="96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rgbClr val="FFC000"/>
              </a:solidFill>
              <a:latin typeface="Franklin Gothic Medium Cond" panose="020B0606030402020204" pitchFamily="34" charset="0"/>
            </a:rPr>
            <a:t>Brokers</a:t>
          </a:r>
          <a:endParaRPr lang="en-US" sz="2700" kern="1200" dirty="0">
            <a:solidFill>
              <a:srgbClr val="FFC000"/>
            </a:solidFill>
            <a:latin typeface="Franklin Gothic Medium Cond" panose="020B0606030402020204" pitchFamily="34" charset="0"/>
          </a:endParaRPr>
        </a:p>
      </dsp:txBody>
      <dsp:txXfrm>
        <a:off x="2945371" y="1791925"/>
        <a:ext cx="2597649" cy="963728"/>
      </dsp:txXfrm>
    </dsp:sp>
    <dsp:sp modelId="{5C19E506-BE11-4F30-A25A-FEF2D507223D}">
      <dsp:nvSpPr>
        <dsp:cNvPr id="0" name=""/>
        <dsp:cNvSpPr/>
      </dsp:nvSpPr>
      <dsp:spPr>
        <a:xfrm>
          <a:off x="6060686" y="2144"/>
          <a:ext cx="2150334" cy="1789780"/>
        </a:xfrm>
        <a:prstGeom prst="round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CA5F6-AF82-478D-B533-2339AEB5F612}">
      <dsp:nvSpPr>
        <dsp:cNvPr id="0" name=""/>
        <dsp:cNvSpPr/>
      </dsp:nvSpPr>
      <dsp:spPr>
        <a:xfrm>
          <a:off x="5802895" y="1791925"/>
          <a:ext cx="2597649" cy="96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rgbClr val="FFC000"/>
              </a:solidFill>
              <a:latin typeface="Franklin Gothic Medium Cond" panose="020B0606030402020204" pitchFamily="34" charset="0"/>
            </a:rPr>
            <a:t>Banks (</a:t>
          </a:r>
          <a:r>
            <a:rPr lang="en-US" sz="2700" kern="1200" dirty="0" err="1" smtClean="0">
              <a:solidFill>
                <a:srgbClr val="FFC000"/>
              </a:solidFill>
              <a:latin typeface="Franklin Gothic Medium Cond" panose="020B0606030402020204" pitchFamily="34" charset="0"/>
            </a:rPr>
            <a:t>Bancassurance</a:t>
          </a:r>
          <a:r>
            <a:rPr lang="en-US" sz="2700" kern="1200" dirty="0" smtClean="0">
              <a:solidFill>
                <a:srgbClr val="FFC000"/>
              </a:solidFill>
              <a:latin typeface="Franklin Gothic Medium Cond" panose="020B0606030402020204" pitchFamily="34" charset="0"/>
            </a:rPr>
            <a:t>)</a:t>
          </a:r>
          <a:endParaRPr lang="en-US" sz="2700" kern="1200" dirty="0">
            <a:solidFill>
              <a:srgbClr val="FFC000"/>
            </a:solidFill>
            <a:latin typeface="Franklin Gothic Medium Cond" panose="020B0606030402020204" pitchFamily="34" charset="0"/>
          </a:endParaRPr>
        </a:p>
      </dsp:txBody>
      <dsp:txXfrm>
        <a:off x="5802895" y="1791925"/>
        <a:ext cx="2597649" cy="963728"/>
      </dsp:txXfrm>
    </dsp:sp>
    <dsp:sp modelId="{2D4C672C-3626-4920-B034-3F9D582C1419}">
      <dsp:nvSpPr>
        <dsp:cNvPr id="0" name=""/>
        <dsp:cNvSpPr/>
      </dsp:nvSpPr>
      <dsp:spPr>
        <a:xfrm>
          <a:off x="1516609" y="3015418"/>
          <a:ext cx="2597649" cy="1789780"/>
        </a:xfrm>
        <a:prstGeom prst="round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4890CD-0B8B-4774-BAF7-FDF93ECD037F}">
      <dsp:nvSpPr>
        <dsp:cNvPr id="0" name=""/>
        <dsp:cNvSpPr/>
      </dsp:nvSpPr>
      <dsp:spPr>
        <a:xfrm>
          <a:off x="1516609" y="4805199"/>
          <a:ext cx="2597649" cy="96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rgbClr val="FFC000"/>
              </a:solidFill>
              <a:latin typeface="Franklin Gothic Medium Cond" panose="020B0606030402020204" pitchFamily="34" charset="0"/>
            </a:rPr>
            <a:t>Surveyor/ Loss Assessor</a:t>
          </a:r>
          <a:endParaRPr lang="en-US" sz="2700" kern="1200" dirty="0">
            <a:solidFill>
              <a:srgbClr val="FFC000"/>
            </a:solidFill>
            <a:latin typeface="Franklin Gothic Medium Cond" panose="020B0606030402020204" pitchFamily="34" charset="0"/>
          </a:endParaRPr>
        </a:p>
      </dsp:txBody>
      <dsp:txXfrm>
        <a:off x="1516609" y="4805199"/>
        <a:ext cx="2597649" cy="963728"/>
      </dsp:txXfrm>
    </dsp:sp>
    <dsp:sp modelId="{49880AC7-F521-46A6-B41A-9413F2909AA1}">
      <dsp:nvSpPr>
        <dsp:cNvPr id="0" name=""/>
        <dsp:cNvSpPr/>
      </dsp:nvSpPr>
      <dsp:spPr>
        <a:xfrm>
          <a:off x="4865816" y="3015418"/>
          <a:ext cx="1665509" cy="1789780"/>
        </a:xfrm>
        <a:prstGeom prst="roundRect">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5F86FA-B110-4D98-8281-486F52D2AA63}">
      <dsp:nvSpPr>
        <dsp:cNvPr id="0" name=""/>
        <dsp:cNvSpPr/>
      </dsp:nvSpPr>
      <dsp:spPr>
        <a:xfrm>
          <a:off x="4374133" y="4805199"/>
          <a:ext cx="2597649" cy="96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rgbClr val="FFC000"/>
              </a:solidFill>
              <a:latin typeface="Franklin Gothic Medium Cond" panose="020B0606030402020204" pitchFamily="34" charset="0"/>
            </a:rPr>
            <a:t>Third Party Administrators</a:t>
          </a:r>
          <a:endParaRPr lang="en-US" sz="2700" kern="1200" dirty="0">
            <a:solidFill>
              <a:srgbClr val="FFC000"/>
            </a:solidFill>
            <a:latin typeface="Franklin Gothic Medium Cond" panose="020B0606030402020204" pitchFamily="34" charset="0"/>
          </a:endParaRPr>
        </a:p>
      </dsp:txBody>
      <dsp:txXfrm>
        <a:off x="4374133" y="4805199"/>
        <a:ext cx="2597649" cy="963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B29D0-D778-4DB7-BEBC-2E6DB97E7B78}">
      <dsp:nvSpPr>
        <dsp:cNvPr id="0" name=""/>
        <dsp:cNvSpPr/>
      </dsp:nvSpPr>
      <dsp:spPr>
        <a:xfrm>
          <a:off x="3836063" y="2958893"/>
          <a:ext cx="3641298" cy="225259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Amendment Bill, 2015</a:t>
          </a:r>
          <a:endParaRPr lang="en-US" sz="3600" kern="1200" dirty="0">
            <a:latin typeface="Franklin Gothic Medium Cond" panose="020B0606030402020204" pitchFamily="34" charset="0"/>
          </a:endParaRPr>
        </a:p>
      </dsp:txBody>
      <dsp:txXfrm>
        <a:off x="4369319" y="3288778"/>
        <a:ext cx="2574786" cy="1592825"/>
      </dsp:txXfrm>
    </dsp:sp>
    <dsp:sp modelId="{473675D1-AA0E-4062-9E8A-69702CA01D74}">
      <dsp:nvSpPr>
        <dsp:cNvPr id="0" name=""/>
        <dsp:cNvSpPr/>
      </dsp:nvSpPr>
      <dsp:spPr>
        <a:xfrm rot="16200000">
          <a:off x="5316102" y="2600318"/>
          <a:ext cx="681220" cy="35928"/>
        </a:xfrm>
        <a:custGeom>
          <a:avLst/>
          <a:gdLst/>
          <a:ahLst/>
          <a:cxnLst/>
          <a:rect l="0" t="0" r="0" b="0"/>
          <a:pathLst>
            <a:path>
              <a:moveTo>
                <a:pt x="0" y="17964"/>
              </a:moveTo>
              <a:lnTo>
                <a:pt x="681220" y="1796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39682" y="2601252"/>
        <a:ext cx="34061" cy="34061"/>
      </dsp:txXfrm>
    </dsp:sp>
    <dsp:sp modelId="{A2C81A23-DA96-4457-A9C6-5FE22428A4A7}">
      <dsp:nvSpPr>
        <dsp:cNvPr id="0" name=""/>
        <dsp:cNvSpPr/>
      </dsp:nvSpPr>
      <dsp:spPr>
        <a:xfrm>
          <a:off x="3820486" y="25076"/>
          <a:ext cx="3672452" cy="2252595"/>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Insurance act, 1938</a:t>
          </a:r>
          <a:endParaRPr lang="en-US" sz="2400" kern="1200" dirty="0">
            <a:latin typeface="Franklin Gothic Medium Cond" panose="020B0606030402020204" pitchFamily="34" charset="0"/>
          </a:endParaRPr>
        </a:p>
      </dsp:txBody>
      <dsp:txXfrm>
        <a:off x="4358304" y="354961"/>
        <a:ext cx="2596816" cy="1592825"/>
      </dsp:txXfrm>
    </dsp:sp>
    <dsp:sp modelId="{AD8606B8-F756-4E7D-A6B7-67E2D7EB3117}">
      <dsp:nvSpPr>
        <dsp:cNvPr id="0" name=""/>
        <dsp:cNvSpPr/>
      </dsp:nvSpPr>
      <dsp:spPr>
        <a:xfrm rot="12600000">
          <a:off x="6945814" y="4824463"/>
          <a:ext cx="44938" cy="35928"/>
        </a:xfrm>
        <a:custGeom>
          <a:avLst/>
          <a:gdLst/>
          <a:ahLst/>
          <a:cxnLst/>
          <a:rect l="0" t="0" r="0" b="0"/>
          <a:pathLst>
            <a:path>
              <a:moveTo>
                <a:pt x="0" y="17964"/>
              </a:moveTo>
              <a:lnTo>
                <a:pt x="44938" y="1796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967160" y="4841303"/>
        <a:ext cx="2246" cy="2246"/>
      </dsp:txXfrm>
    </dsp:sp>
    <dsp:sp modelId="{81C4896F-0260-47ED-89B5-FA138FD7AA7C}">
      <dsp:nvSpPr>
        <dsp:cNvPr id="0" name=""/>
        <dsp:cNvSpPr/>
      </dsp:nvSpPr>
      <dsp:spPr>
        <a:xfrm>
          <a:off x="6572303" y="4425801"/>
          <a:ext cx="3250338" cy="2252595"/>
        </a:xfrm>
        <a:prstGeom prst="ellipse">
          <a:avLst/>
        </a:prstGeom>
        <a:solidFill>
          <a:schemeClr val="accent2">
            <a:hueOff val="-4533602"/>
            <a:satOff val="2618"/>
            <a:lumOff val="-48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General insurance (Nationalization), 1972</a:t>
          </a:r>
          <a:endParaRPr lang="en-US" sz="2400" kern="1200" dirty="0">
            <a:latin typeface="Franklin Gothic Medium Cond" panose="020B0606030402020204" pitchFamily="34" charset="0"/>
          </a:endParaRPr>
        </a:p>
      </dsp:txBody>
      <dsp:txXfrm>
        <a:off x="7048304" y="4755686"/>
        <a:ext cx="2298336" cy="1592825"/>
      </dsp:txXfrm>
    </dsp:sp>
    <dsp:sp modelId="{F14791D1-0BA2-4885-AF89-6F31B3245AC4}">
      <dsp:nvSpPr>
        <dsp:cNvPr id="0" name=""/>
        <dsp:cNvSpPr/>
      </dsp:nvSpPr>
      <dsp:spPr>
        <a:xfrm rot="19800000">
          <a:off x="4321704" y="4820850"/>
          <a:ext cx="59390" cy="35928"/>
        </a:xfrm>
        <a:custGeom>
          <a:avLst/>
          <a:gdLst/>
          <a:ahLst/>
          <a:cxnLst/>
          <a:rect l="0" t="0" r="0" b="0"/>
          <a:pathLst>
            <a:path>
              <a:moveTo>
                <a:pt x="0" y="17964"/>
              </a:moveTo>
              <a:lnTo>
                <a:pt x="59390" y="1796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49914" y="4837329"/>
        <a:ext cx="2969" cy="2969"/>
      </dsp:txXfrm>
    </dsp:sp>
    <dsp:sp modelId="{746D236D-3F2A-491D-9B8C-9EB828227275}">
      <dsp:nvSpPr>
        <dsp:cNvPr id="0" name=""/>
        <dsp:cNvSpPr/>
      </dsp:nvSpPr>
      <dsp:spPr>
        <a:xfrm>
          <a:off x="1462896" y="4425801"/>
          <a:ext cx="3306112" cy="2252595"/>
        </a:xfrm>
        <a:prstGeom prst="ellipse">
          <a:avLst/>
        </a:prstGeom>
        <a:solidFill>
          <a:schemeClr val="accent2">
            <a:hueOff val="-9067203"/>
            <a:satOff val="5236"/>
            <a:lumOff val="-960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Franklin Gothic Medium Cond" panose="020B0606030402020204" pitchFamily="34" charset="0"/>
            </a:rPr>
            <a:t>IRDA Act, 1999</a:t>
          </a:r>
          <a:endParaRPr lang="en-US" sz="2400" kern="1200" dirty="0">
            <a:latin typeface="Franklin Gothic Medium Cond" panose="020B0606030402020204" pitchFamily="34" charset="0"/>
          </a:endParaRPr>
        </a:p>
      </dsp:txBody>
      <dsp:txXfrm>
        <a:off x="1947065" y="4755686"/>
        <a:ext cx="2337774" cy="159282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F792C-AFA0-4EE6-B76F-AEEA8CA481F0}">
      <dsp:nvSpPr>
        <dsp:cNvPr id="0" name=""/>
        <dsp:cNvSpPr/>
      </dsp:nvSpPr>
      <dsp:spPr>
        <a:xfrm>
          <a:off x="949147" y="586130"/>
          <a:ext cx="0" cy="5275173"/>
        </a:xfrm>
        <a:prstGeom prst="lin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5293FA-9B57-4F5F-923E-88A17E1B1DB8}">
      <dsp:nvSpPr>
        <dsp:cNvPr id="0" name=""/>
        <dsp:cNvSpPr/>
      </dsp:nvSpPr>
      <dsp:spPr>
        <a:xfrm>
          <a:off x="1095679" y="761969"/>
          <a:ext cx="2774448" cy="2373828"/>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09BD2C-8403-40EE-B865-D70E09C2B7E4}">
      <dsp:nvSpPr>
        <dsp:cNvPr id="0" name=""/>
        <dsp:cNvSpPr/>
      </dsp:nvSpPr>
      <dsp:spPr>
        <a:xfrm>
          <a:off x="1095679" y="3135797"/>
          <a:ext cx="2774448" cy="2725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Only 1 LI,  1HI, 1GI</a:t>
          </a:r>
          <a:endParaRPr lang="en-US" sz="21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10 pass (R), 12 pass (U)</a:t>
          </a:r>
          <a:endParaRPr lang="en-US" sz="21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Training</a:t>
          </a:r>
          <a:endParaRPr lang="en-US" sz="21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Exam: insurance institute of India</a:t>
          </a:r>
          <a:endParaRPr lang="en-US" sz="21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Registration: controller of insurance, under 1938 ACT</a:t>
          </a:r>
          <a:endParaRPr lang="en-US" sz="2100" kern="1200" dirty="0">
            <a:latin typeface="Franklin Gothic Medium Cond" panose="020B0606030402020204" pitchFamily="34" charset="0"/>
          </a:endParaRPr>
        </a:p>
      </dsp:txBody>
      <dsp:txXfrm>
        <a:off x="1095679" y="3135797"/>
        <a:ext cx="2774448" cy="2725506"/>
      </dsp:txXfrm>
    </dsp:sp>
    <dsp:sp modelId="{D80B6C38-6FB1-4AE4-A104-3A5E259264CB}">
      <dsp:nvSpPr>
        <dsp:cNvPr id="0" name=""/>
        <dsp:cNvSpPr/>
      </dsp:nvSpPr>
      <dsp:spPr>
        <a:xfrm>
          <a:off x="949147" y="0"/>
          <a:ext cx="2930652" cy="58613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Agent</a:t>
          </a:r>
          <a:endParaRPr lang="en-US" sz="3200" kern="1200" dirty="0">
            <a:latin typeface="Franklin Gothic Medium Cond" panose="020B0606030402020204" pitchFamily="34" charset="0"/>
          </a:endParaRPr>
        </a:p>
      </dsp:txBody>
      <dsp:txXfrm>
        <a:off x="949147" y="0"/>
        <a:ext cx="2930652" cy="586130"/>
      </dsp:txXfrm>
    </dsp:sp>
    <dsp:sp modelId="{A8D93E4D-6C86-44B8-9B45-027A94AB0AE6}">
      <dsp:nvSpPr>
        <dsp:cNvPr id="0" name=""/>
        <dsp:cNvSpPr/>
      </dsp:nvSpPr>
      <dsp:spPr>
        <a:xfrm>
          <a:off x="4473702" y="586130"/>
          <a:ext cx="0" cy="5275173"/>
        </a:xfrm>
        <a:prstGeom prst="lin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830EFE-4BB8-416B-9693-18DEBBF3A16F}">
      <dsp:nvSpPr>
        <dsp:cNvPr id="0" name=""/>
        <dsp:cNvSpPr/>
      </dsp:nvSpPr>
      <dsp:spPr>
        <a:xfrm>
          <a:off x="4620234" y="761969"/>
          <a:ext cx="2774448" cy="2373828"/>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CD1E47-8F8D-4692-8591-172CA2D83ED2}">
      <dsp:nvSpPr>
        <dsp:cNvPr id="0" name=""/>
        <dsp:cNvSpPr/>
      </dsp:nvSpPr>
      <dsp:spPr>
        <a:xfrm>
          <a:off x="4620234" y="3135797"/>
          <a:ext cx="2774448" cy="2725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Only 1 LI,  1HI, 1GI</a:t>
          </a:r>
          <a:endParaRPr lang="en-US" sz="21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Banks</a:t>
          </a:r>
          <a:endParaRPr lang="en-US" sz="21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NBFCs</a:t>
          </a:r>
          <a:endParaRPr lang="en-US" sz="2100" kern="1200" dirty="0">
            <a:latin typeface="Franklin Gothic Medium Cond" panose="020B0606030402020204" pitchFamily="34" charset="0"/>
          </a:endParaRPr>
        </a:p>
      </dsp:txBody>
      <dsp:txXfrm>
        <a:off x="4620234" y="3135797"/>
        <a:ext cx="2774448" cy="2725506"/>
      </dsp:txXfrm>
    </dsp:sp>
    <dsp:sp modelId="{D832EAEF-B2B5-4D69-9D5C-C5B86DFFCB27}">
      <dsp:nvSpPr>
        <dsp:cNvPr id="0" name=""/>
        <dsp:cNvSpPr/>
      </dsp:nvSpPr>
      <dsp:spPr>
        <a:xfrm>
          <a:off x="4473702" y="0"/>
          <a:ext cx="2930652" cy="58613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Corporate Agent</a:t>
          </a:r>
          <a:endParaRPr lang="en-US" sz="3200" kern="1200" dirty="0">
            <a:latin typeface="Franklin Gothic Medium Cond" panose="020B0606030402020204" pitchFamily="34" charset="0"/>
          </a:endParaRPr>
        </a:p>
      </dsp:txBody>
      <dsp:txXfrm>
        <a:off x="4473702" y="0"/>
        <a:ext cx="2930652" cy="586130"/>
      </dsp:txXfrm>
    </dsp:sp>
    <dsp:sp modelId="{E45B71F4-48B7-4D7B-B3DA-9A959DCB924D}">
      <dsp:nvSpPr>
        <dsp:cNvPr id="0" name=""/>
        <dsp:cNvSpPr/>
      </dsp:nvSpPr>
      <dsp:spPr>
        <a:xfrm>
          <a:off x="7998256" y="586130"/>
          <a:ext cx="0" cy="5275173"/>
        </a:xfrm>
        <a:prstGeom prst="lin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E00865-1A17-4CB4-86FC-2E4594FD0E13}">
      <dsp:nvSpPr>
        <dsp:cNvPr id="0" name=""/>
        <dsp:cNvSpPr/>
      </dsp:nvSpPr>
      <dsp:spPr>
        <a:xfrm>
          <a:off x="8144789" y="761969"/>
          <a:ext cx="2774448" cy="2373828"/>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560F38-4F1E-41A9-8F73-122408A43344}">
      <dsp:nvSpPr>
        <dsp:cNvPr id="0" name=""/>
        <dsp:cNvSpPr/>
      </dsp:nvSpPr>
      <dsp:spPr>
        <a:xfrm>
          <a:off x="8144789" y="3135797"/>
          <a:ext cx="2774448" cy="2725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Multiple products</a:t>
          </a:r>
          <a:endParaRPr lang="en-US" sz="21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Need Min. 50L To 250L capital depending on product category</a:t>
          </a:r>
          <a:endParaRPr lang="en-US" sz="2100" kern="1200" dirty="0">
            <a:latin typeface="Franklin Gothic Medium Cond" panose="020B0606030402020204" pitchFamily="34" charset="0"/>
          </a:endParaRPr>
        </a:p>
      </dsp:txBody>
      <dsp:txXfrm>
        <a:off x="8144789" y="3135797"/>
        <a:ext cx="2774448" cy="2725506"/>
      </dsp:txXfrm>
    </dsp:sp>
    <dsp:sp modelId="{1C1D3EB7-F9F3-4FB8-BB89-30BD97CF7F80}">
      <dsp:nvSpPr>
        <dsp:cNvPr id="0" name=""/>
        <dsp:cNvSpPr/>
      </dsp:nvSpPr>
      <dsp:spPr>
        <a:xfrm>
          <a:off x="7998256" y="0"/>
          <a:ext cx="2930652" cy="58613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Broker</a:t>
          </a:r>
          <a:endParaRPr lang="en-US" sz="3200" kern="1200" dirty="0">
            <a:latin typeface="Franklin Gothic Medium Cond" panose="020B0606030402020204" pitchFamily="34" charset="0"/>
          </a:endParaRPr>
        </a:p>
      </dsp:txBody>
      <dsp:txXfrm>
        <a:off x="7998256" y="0"/>
        <a:ext cx="2930652" cy="58613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E32CC-2EDF-47F2-91D2-C720F34558A3}">
      <dsp:nvSpPr>
        <dsp:cNvPr id="0" name=""/>
        <dsp:cNvSpPr/>
      </dsp:nvSpPr>
      <dsp:spPr>
        <a:xfrm>
          <a:off x="51" y="146943"/>
          <a:ext cx="4913783" cy="14688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207264" rIns="362712" bIns="207264" numCol="1" spcCol="1270" anchor="ctr" anchorCtr="0">
          <a:noAutofit/>
        </a:bodyPr>
        <a:lstStyle/>
        <a:p>
          <a:pPr lvl="0" algn="ctr" defTabSz="2266950">
            <a:lnSpc>
              <a:spcPct val="90000"/>
            </a:lnSpc>
            <a:spcBef>
              <a:spcPct val="0"/>
            </a:spcBef>
            <a:spcAft>
              <a:spcPct val="35000"/>
            </a:spcAft>
          </a:pPr>
          <a:r>
            <a:rPr lang="en-US" sz="5100" kern="1200" dirty="0" smtClean="0">
              <a:latin typeface="Franklin Gothic Medium Cond" panose="020B0606030402020204" pitchFamily="34" charset="0"/>
            </a:rPr>
            <a:t>SBI life insurance</a:t>
          </a:r>
          <a:endParaRPr lang="en-US" sz="5100" kern="1200" dirty="0">
            <a:latin typeface="Franklin Gothic Medium Cond" panose="020B0606030402020204" pitchFamily="34" charset="0"/>
          </a:endParaRPr>
        </a:p>
      </dsp:txBody>
      <dsp:txXfrm>
        <a:off x="51" y="146943"/>
        <a:ext cx="4913783" cy="1468800"/>
      </dsp:txXfrm>
    </dsp:sp>
    <dsp:sp modelId="{7EEF1FF7-28D4-43FE-97A3-2B2CE008D13E}">
      <dsp:nvSpPr>
        <dsp:cNvPr id="0" name=""/>
        <dsp:cNvSpPr/>
      </dsp:nvSpPr>
      <dsp:spPr>
        <a:xfrm>
          <a:off x="51" y="1615744"/>
          <a:ext cx="4913783" cy="349987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2034" tIns="272034" rIns="362712" bIns="408051" numCol="1" spcCol="1270" anchor="t" anchorCtr="0">
          <a:noAutofit/>
        </a:bodyPr>
        <a:lstStyle/>
        <a:p>
          <a:pPr marL="285750" lvl="1" indent="-285750" algn="l" defTabSz="2266950">
            <a:lnSpc>
              <a:spcPct val="90000"/>
            </a:lnSpc>
            <a:spcBef>
              <a:spcPct val="0"/>
            </a:spcBef>
            <a:spcAft>
              <a:spcPct val="15000"/>
            </a:spcAft>
            <a:buChar char="••"/>
          </a:pPr>
          <a:r>
            <a:rPr lang="en-US" sz="5100" kern="1200" dirty="0" smtClean="0">
              <a:latin typeface="Franklin Gothic Medium Cond" panose="020B0606030402020204" pitchFamily="34" charset="0"/>
            </a:rPr>
            <a:t>SBI</a:t>
          </a:r>
          <a:endParaRPr lang="en-US" sz="5100" kern="1200" dirty="0">
            <a:latin typeface="Franklin Gothic Medium Cond" panose="020B0606030402020204" pitchFamily="34" charset="0"/>
          </a:endParaRPr>
        </a:p>
        <a:p>
          <a:pPr marL="285750" lvl="1" indent="-285750" algn="l" defTabSz="2266950">
            <a:lnSpc>
              <a:spcPct val="90000"/>
            </a:lnSpc>
            <a:spcBef>
              <a:spcPct val="0"/>
            </a:spcBef>
            <a:spcAft>
              <a:spcPct val="15000"/>
            </a:spcAft>
            <a:buChar char="••"/>
          </a:pPr>
          <a:r>
            <a:rPr lang="en-US" sz="5100" kern="1200" dirty="0" smtClean="0">
              <a:latin typeface="Franklin Gothic Medium Cond" panose="020B0606030402020204" pitchFamily="34" charset="0"/>
            </a:rPr>
            <a:t>BNP Paribas </a:t>
          </a:r>
          <a:r>
            <a:rPr lang="en-US" sz="5100" kern="1200" dirty="0" err="1" smtClean="0">
              <a:latin typeface="Franklin Gothic Medium Cond" panose="020B0606030402020204" pitchFamily="34" charset="0"/>
            </a:rPr>
            <a:t>Cardif</a:t>
          </a:r>
          <a:endParaRPr lang="en-US" sz="5100" kern="1200" dirty="0">
            <a:latin typeface="Franklin Gothic Medium Cond" panose="020B0606030402020204" pitchFamily="34" charset="0"/>
          </a:endParaRPr>
        </a:p>
      </dsp:txBody>
      <dsp:txXfrm>
        <a:off x="51" y="1615744"/>
        <a:ext cx="4913783" cy="3499875"/>
      </dsp:txXfrm>
    </dsp:sp>
    <dsp:sp modelId="{27DCA2D8-8FE9-440A-92EB-385DB7B2A9AB}">
      <dsp:nvSpPr>
        <dsp:cNvPr id="0" name=""/>
        <dsp:cNvSpPr/>
      </dsp:nvSpPr>
      <dsp:spPr>
        <a:xfrm>
          <a:off x="5601764" y="146943"/>
          <a:ext cx="4913783" cy="14688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207264" rIns="362712" bIns="207264" numCol="1" spcCol="1270" anchor="ctr" anchorCtr="0">
          <a:noAutofit/>
        </a:bodyPr>
        <a:lstStyle/>
        <a:p>
          <a:pPr lvl="0" algn="ctr" defTabSz="2266950">
            <a:lnSpc>
              <a:spcPct val="90000"/>
            </a:lnSpc>
            <a:spcBef>
              <a:spcPct val="0"/>
            </a:spcBef>
            <a:spcAft>
              <a:spcPct val="35000"/>
            </a:spcAft>
          </a:pPr>
          <a:r>
            <a:rPr lang="en-US" sz="5100" kern="1200" dirty="0" smtClean="0">
              <a:latin typeface="Franklin Gothic Medium Cond" panose="020B0606030402020204" pitchFamily="34" charset="0"/>
            </a:rPr>
            <a:t>SBI General</a:t>
          </a:r>
          <a:endParaRPr lang="en-US" sz="5100" kern="1200" dirty="0">
            <a:latin typeface="Franklin Gothic Medium Cond" panose="020B0606030402020204" pitchFamily="34" charset="0"/>
          </a:endParaRPr>
        </a:p>
      </dsp:txBody>
      <dsp:txXfrm>
        <a:off x="5601764" y="146943"/>
        <a:ext cx="4913783" cy="1468800"/>
      </dsp:txXfrm>
    </dsp:sp>
    <dsp:sp modelId="{CB7910D2-9EA3-452F-A0DC-0601DF496B39}">
      <dsp:nvSpPr>
        <dsp:cNvPr id="0" name=""/>
        <dsp:cNvSpPr/>
      </dsp:nvSpPr>
      <dsp:spPr>
        <a:xfrm>
          <a:off x="5601764" y="1615744"/>
          <a:ext cx="4913783" cy="3499875"/>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2034" tIns="272034" rIns="362712" bIns="408051" numCol="1" spcCol="1270" anchor="t" anchorCtr="0">
          <a:noAutofit/>
        </a:bodyPr>
        <a:lstStyle/>
        <a:p>
          <a:pPr marL="285750" lvl="1" indent="-285750" algn="l" defTabSz="2266950">
            <a:lnSpc>
              <a:spcPct val="90000"/>
            </a:lnSpc>
            <a:spcBef>
              <a:spcPct val="0"/>
            </a:spcBef>
            <a:spcAft>
              <a:spcPct val="15000"/>
            </a:spcAft>
            <a:buChar char="••"/>
          </a:pPr>
          <a:r>
            <a:rPr lang="en-US" sz="5100" kern="1200" dirty="0" smtClean="0">
              <a:latin typeface="Franklin Gothic Medium Cond" panose="020B0606030402020204" pitchFamily="34" charset="0"/>
            </a:rPr>
            <a:t>SBI</a:t>
          </a:r>
          <a:endParaRPr lang="en-US" sz="5100" kern="1200" dirty="0">
            <a:latin typeface="Franklin Gothic Medium Cond" panose="020B0606030402020204" pitchFamily="34" charset="0"/>
          </a:endParaRPr>
        </a:p>
        <a:p>
          <a:pPr marL="285750" lvl="1" indent="-285750" algn="l" defTabSz="2266950">
            <a:lnSpc>
              <a:spcPct val="90000"/>
            </a:lnSpc>
            <a:spcBef>
              <a:spcPct val="0"/>
            </a:spcBef>
            <a:spcAft>
              <a:spcPct val="15000"/>
            </a:spcAft>
            <a:buChar char="••"/>
          </a:pPr>
          <a:r>
            <a:rPr lang="en-US" sz="5100" kern="1200" dirty="0" smtClean="0">
              <a:latin typeface="Franklin Gothic Medium Cond" panose="020B0606030402020204" pitchFamily="34" charset="0"/>
            </a:rPr>
            <a:t>Insurance Australia Group (IAG)</a:t>
          </a:r>
          <a:endParaRPr lang="en-US" sz="5100" kern="1200" dirty="0">
            <a:latin typeface="Franklin Gothic Medium Cond" panose="020B0606030402020204" pitchFamily="34" charset="0"/>
          </a:endParaRPr>
        </a:p>
      </dsp:txBody>
      <dsp:txXfrm>
        <a:off x="5601764" y="1615744"/>
        <a:ext cx="4913783" cy="349987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C4927-F76C-4EBD-9198-80C7D6995DE5}">
      <dsp:nvSpPr>
        <dsp:cNvPr id="0" name=""/>
        <dsp:cNvSpPr/>
      </dsp:nvSpPr>
      <dsp:spPr>
        <a:xfrm>
          <a:off x="621753" y="2799"/>
          <a:ext cx="1999138" cy="1631553"/>
        </a:xfrm>
        <a:prstGeom prst="round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0E4E27-F19E-4ABA-97A5-F2709F96B263}">
      <dsp:nvSpPr>
        <dsp:cNvPr id="0" name=""/>
        <dsp:cNvSpPr/>
      </dsp:nvSpPr>
      <dsp:spPr>
        <a:xfrm>
          <a:off x="437321" y="1634352"/>
          <a:ext cx="2368001" cy="878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rgbClr val="FFC000"/>
              </a:solidFill>
              <a:latin typeface="Franklin Gothic Medium Cond" panose="020B0606030402020204" pitchFamily="34" charset="0"/>
            </a:rPr>
            <a:t>Agents / Corporate Agents</a:t>
          </a:r>
          <a:endParaRPr lang="en-US" sz="2400" kern="1200" dirty="0">
            <a:solidFill>
              <a:srgbClr val="FFC000"/>
            </a:solidFill>
            <a:latin typeface="Franklin Gothic Medium Cond" panose="020B0606030402020204" pitchFamily="34" charset="0"/>
          </a:endParaRPr>
        </a:p>
      </dsp:txBody>
      <dsp:txXfrm>
        <a:off x="437321" y="1634352"/>
        <a:ext cx="2368001" cy="878528"/>
      </dsp:txXfrm>
    </dsp:sp>
    <dsp:sp modelId="{8552BD3C-52E5-4C6C-8BC6-1B121BB90D0A}">
      <dsp:nvSpPr>
        <dsp:cNvPr id="0" name=""/>
        <dsp:cNvSpPr/>
      </dsp:nvSpPr>
      <dsp:spPr>
        <a:xfrm>
          <a:off x="3516747" y="2799"/>
          <a:ext cx="1418954" cy="1631553"/>
        </a:xfrm>
        <a:prstGeom prst="round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628417-3451-4B93-AABA-63A1DCFAEC6E}">
      <dsp:nvSpPr>
        <dsp:cNvPr id="0" name=""/>
        <dsp:cNvSpPr/>
      </dsp:nvSpPr>
      <dsp:spPr>
        <a:xfrm>
          <a:off x="3042223" y="1634352"/>
          <a:ext cx="2368001" cy="878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rgbClr val="FFC000"/>
              </a:solidFill>
              <a:latin typeface="Franklin Gothic Medium Cond" panose="020B0606030402020204" pitchFamily="34" charset="0"/>
            </a:rPr>
            <a:t>Brokers</a:t>
          </a:r>
          <a:endParaRPr lang="en-US" sz="2400" kern="1200" dirty="0">
            <a:solidFill>
              <a:srgbClr val="FFC000"/>
            </a:solidFill>
            <a:latin typeface="Franklin Gothic Medium Cond" panose="020B0606030402020204" pitchFamily="34" charset="0"/>
          </a:endParaRPr>
        </a:p>
      </dsp:txBody>
      <dsp:txXfrm>
        <a:off x="3042223" y="1634352"/>
        <a:ext cx="2368001" cy="878528"/>
      </dsp:txXfrm>
    </dsp:sp>
    <dsp:sp modelId="{5C19E506-BE11-4F30-A25A-FEF2D507223D}">
      <dsp:nvSpPr>
        <dsp:cNvPr id="0" name=""/>
        <dsp:cNvSpPr/>
      </dsp:nvSpPr>
      <dsp:spPr>
        <a:xfrm>
          <a:off x="5882125" y="2799"/>
          <a:ext cx="1960232" cy="1631553"/>
        </a:xfrm>
        <a:prstGeom prst="round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CA5F6-AF82-478D-B533-2339AEB5F612}">
      <dsp:nvSpPr>
        <dsp:cNvPr id="0" name=""/>
        <dsp:cNvSpPr/>
      </dsp:nvSpPr>
      <dsp:spPr>
        <a:xfrm>
          <a:off x="5647125" y="1634352"/>
          <a:ext cx="2368001" cy="878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rgbClr val="FFC000"/>
              </a:solidFill>
              <a:latin typeface="Franklin Gothic Medium Cond" panose="020B0606030402020204" pitchFamily="34" charset="0"/>
            </a:rPr>
            <a:t>Banks (</a:t>
          </a:r>
          <a:r>
            <a:rPr lang="en-US" sz="2400" kern="1200" dirty="0" err="1" smtClean="0">
              <a:solidFill>
                <a:srgbClr val="FFC000"/>
              </a:solidFill>
              <a:latin typeface="Franklin Gothic Medium Cond" panose="020B0606030402020204" pitchFamily="34" charset="0"/>
            </a:rPr>
            <a:t>Bancassurance</a:t>
          </a:r>
          <a:r>
            <a:rPr lang="en-US" sz="2400" kern="1200" dirty="0" smtClean="0">
              <a:solidFill>
                <a:srgbClr val="FFC000"/>
              </a:solidFill>
              <a:latin typeface="Franklin Gothic Medium Cond" panose="020B0606030402020204" pitchFamily="34" charset="0"/>
            </a:rPr>
            <a:t>)</a:t>
          </a:r>
          <a:endParaRPr lang="en-US" sz="2400" kern="1200" dirty="0">
            <a:solidFill>
              <a:srgbClr val="FFC000"/>
            </a:solidFill>
            <a:latin typeface="Franklin Gothic Medium Cond" panose="020B0606030402020204" pitchFamily="34" charset="0"/>
          </a:endParaRPr>
        </a:p>
      </dsp:txBody>
      <dsp:txXfrm>
        <a:off x="5647125" y="1634352"/>
        <a:ext cx="2368001" cy="878528"/>
      </dsp:txXfrm>
    </dsp:sp>
    <dsp:sp modelId="{2D4C672C-3626-4920-B034-3F9D582C1419}">
      <dsp:nvSpPr>
        <dsp:cNvPr id="0" name=""/>
        <dsp:cNvSpPr/>
      </dsp:nvSpPr>
      <dsp:spPr>
        <a:xfrm>
          <a:off x="1739772" y="2749681"/>
          <a:ext cx="2368001" cy="1631553"/>
        </a:xfrm>
        <a:prstGeom prst="round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4890CD-0B8B-4774-BAF7-FDF93ECD037F}">
      <dsp:nvSpPr>
        <dsp:cNvPr id="0" name=""/>
        <dsp:cNvSpPr/>
      </dsp:nvSpPr>
      <dsp:spPr>
        <a:xfrm>
          <a:off x="1739772" y="4381234"/>
          <a:ext cx="2368001" cy="878528"/>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rgbClr val="FFC000"/>
              </a:solidFill>
              <a:latin typeface="Franklin Gothic Medium Cond" panose="020B0606030402020204" pitchFamily="34" charset="0"/>
            </a:rPr>
            <a:t>Surveyor/ Loss Assessor</a:t>
          </a:r>
          <a:endParaRPr lang="en-US" sz="2400" kern="1200" dirty="0">
            <a:solidFill>
              <a:srgbClr val="FFC000"/>
            </a:solidFill>
            <a:latin typeface="Franklin Gothic Medium Cond" panose="020B0606030402020204" pitchFamily="34" charset="0"/>
          </a:endParaRPr>
        </a:p>
      </dsp:txBody>
      <dsp:txXfrm>
        <a:off x="1739772" y="4381234"/>
        <a:ext cx="2368001" cy="878528"/>
      </dsp:txXfrm>
    </dsp:sp>
    <dsp:sp modelId="{49880AC7-F521-46A6-B41A-9413F2909AA1}">
      <dsp:nvSpPr>
        <dsp:cNvPr id="0" name=""/>
        <dsp:cNvSpPr/>
      </dsp:nvSpPr>
      <dsp:spPr>
        <a:xfrm>
          <a:off x="4792889" y="2749681"/>
          <a:ext cx="1518268" cy="1631553"/>
        </a:xfrm>
        <a:prstGeom prst="roundRect">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5F86FA-B110-4D98-8281-486F52D2AA63}">
      <dsp:nvSpPr>
        <dsp:cNvPr id="0" name=""/>
        <dsp:cNvSpPr/>
      </dsp:nvSpPr>
      <dsp:spPr>
        <a:xfrm>
          <a:off x="4344674" y="4381234"/>
          <a:ext cx="2368001" cy="878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solidFill>
                <a:srgbClr val="FFC000"/>
              </a:solidFill>
              <a:latin typeface="Franklin Gothic Medium Cond" panose="020B0606030402020204" pitchFamily="34" charset="0"/>
            </a:rPr>
            <a:t>Third Party Administrators</a:t>
          </a:r>
          <a:endParaRPr lang="en-US" sz="2400" kern="1200" dirty="0">
            <a:solidFill>
              <a:srgbClr val="FFC000"/>
            </a:solidFill>
            <a:latin typeface="Franklin Gothic Medium Cond" panose="020B0606030402020204" pitchFamily="34" charset="0"/>
          </a:endParaRPr>
        </a:p>
      </dsp:txBody>
      <dsp:txXfrm>
        <a:off x="4344674" y="4381234"/>
        <a:ext cx="2368001" cy="87852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C4927-F76C-4EBD-9198-80C7D6995DE5}">
      <dsp:nvSpPr>
        <dsp:cNvPr id="0" name=""/>
        <dsp:cNvSpPr/>
      </dsp:nvSpPr>
      <dsp:spPr>
        <a:xfrm>
          <a:off x="290165" y="2144"/>
          <a:ext cx="2193014" cy="1789780"/>
        </a:xfrm>
        <a:prstGeom prst="round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0E4E27-F19E-4ABA-97A5-F2709F96B263}">
      <dsp:nvSpPr>
        <dsp:cNvPr id="0" name=""/>
        <dsp:cNvSpPr/>
      </dsp:nvSpPr>
      <dsp:spPr>
        <a:xfrm>
          <a:off x="87847" y="1791925"/>
          <a:ext cx="2597649" cy="96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rgbClr val="FFC000"/>
              </a:solidFill>
              <a:latin typeface="Franklin Gothic Medium Cond" panose="020B0606030402020204" pitchFamily="34" charset="0"/>
            </a:rPr>
            <a:t>Agents / Corporate Agents</a:t>
          </a:r>
          <a:endParaRPr lang="en-US" sz="2700" kern="1200" dirty="0">
            <a:solidFill>
              <a:srgbClr val="FFC000"/>
            </a:solidFill>
            <a:latin typeface="Franklin Gothic Medium Cond" panose="020B0606030402020204" pitchFamily="34" charset="0"/>
          </a:endParaRPr>
        </a:p>
      </dsp:txBody>
      <dsp:txXfrm>
        <a:off x="87847" y="1791925"/>
        <a:ext cx="2597649" cy="963728"/>
      </dsp:txXfrm>
    </dsp:sp>
    <dsp:sp modelId="{8552BD3C-52E5-4C6C-8BC6-1B121BB90D0A}">
      <dsp:nvSpPr>
        <dsp:cNvPr id="0" name=""/>
        <dsp:cNvSpPr/>
      </dsp:nvSpPr>
      <dsp:spPr>
        <a:xfrm>
          <a:off x="3465914" y="2144"/>
          <a:ext cx="1556563" cy="1789780"/>
        </a:xfrm>
        <a:prstGeom prst="round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628417-3451-4B93-AABA-63A1DCFAEC6E}">
      <dsp:nvSpPr>
        <dsp:cNvPr id="0" name=""/>
        <dsp:cNvSpPr/>
      </dsp:nvSpPr>
      <dsp:spPr>
        <a:xfrm>
          <a:off x="2945371" y="1791925"/>
          <a:ext cx="2597649" cy="96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rgbClr val="FFC000"/>
              </a:solidFill>
              <a:latin typeface="Franklin Gothic Medium Cond" panose="020B0606030402020204" pitchFamily="34" charset="0"/>
            </a:rPr>
            <a:t>Brokers</a:t>
          </a:r>
          <a:endParaRPr lang="en-US" sz="2700" kern="1200" dirty="0">
            <a:solidFill>
              <a:srgbClr val="FFC000"/>
            </a:solidFill>
            <a:latin typeface="Franklin Gothic Medium Cond" panose="020B0606030402020204" pitchFamily="34" charset="0"/>
          </a:endParaRPr>
        </a:p>
      </dsp:txBody>
      <dsp:txXfrm>
        <a:off x="2945371" y="1791925"/>
        <a:ext cx="2597649" cy="963728"/>
      </dsp:txXfrm>
    </dsp:sp>
    <dsp:sp modelId="{5C19E506-BE11-4F30-A25A-FEF2D507223D}">
      <dsp:nvSpPr>
        <dsp:cNvPr id="0" name=""/>
        <dsp:cNvSpPr/>
      </dsp:nvSpPr>
      <dsp:spPr>
        <a:xfrm>
          <a:off x="6060686" y="2144"/>
          <a:ext cx="2150334" cy="1789780"/>
        </a:xfrm>
        <a:prstGeom prst="round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CA5F6-AF82-478D-B533-2339AEB5F612}">
      <dsp:nvSpPr>
        <dsp:cNvPr id="0" name=""/>
        <dsp:cNvSpPr/>
      </dsp:nvSpPr>
      <dsp:spPr>
        <a:xfrm>
          <a:off x="5802895" y="1791925"/>
          <a:ext cx="2597649" cy="96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rgbClr val="FFC000"/>
              </a:solidFill>
              <a:latin typeface="Franklin Gothic Medium Cond" panose="020B0606030402020204" pitchFamily="34" charset="0"/>
            </a:rPr>
            <a:t>Banks (</a:t>
          </a:r>
          <a:r>
            <a:rPr lang="en-US" sz="2700" kern="1200" dirty="0" err="1" smtClean="0">
              <a:solidFill>
                <a:srgbClr val="FFC000"/>
              </a:solidFill>
              <a:latin typeface="Franklin Gothic Medium Cond" panose="020B0606030402020204" pitchFamily="34" charset="0"/>
            </a:rPr>
            <a:t>Bancassurance</a:t>
          </a:r>
          <a:r>
            <a:rPr lang="en-US" sz="2700" kern="1200" dirty="0" smtClean="0">
              <a:solidFill>
                <a:srgbClr val="FFC000"/>
              </a:solidFill>
              <a:latin typeface="Franklin Gothic Medium Cond" panose="020B0606030402020204" pitchFamily="34" charset="0"/>
            </a:rPr>
            <a:t>)</a:t>
          </a:r>
          <a:endParaRPr lang="en-US" sz="2700" kern="1200" dirty="0">
            <a:solidFill>
              <a:srgbClr val="FFC000"/>
            </a:solidFill>
            <a:latin typeface="Franklin Gothic Medium Cond" panose="020B0606030402020204" pitchFamily="34" charset="0"/>
          </a:endParaRPr>
        </a:p>
      </dsp:txBody>
      <dsp:txXfrm>
        <a:off x="5802895" y="1791925"/>
        <a:ext cx="2597649" cy="963728"/>
      </dsp:txXfrm>
    </dsp:sp>
    <dsp:sp modelId="{2D4C672C-3626-4920-B034-3F9D582C1419}">
      <dsp:nvSpPr>
        <dsp:cNvPr id="0" name=""/>
        <dsp:cNvSpPr/>
      </dsp:nvSpPr>
      <dsp:spPr>
        <a:xfrm>
          <a:off x="1516609" y="3015418"/>
          <a:ext cx="2597649" cy="1789780"/>
        </a:xfrm>
        <a:prstGeom prst="round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4890CD-0B8B-4774-BAF7-FDF93ECD037F}">
      <dsp:nvSpPr>
        <dsp:cNvPr id="0" name=""/>
        <dsp:cNvSpPr/>
      </dsp:nvSpPr>
      <dsp:spPr>
        <a:xfrm>
          <a:off x="1516609" y="4805199"/>
          <a:ext cx="2597649" cy="96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rgbClr val="FFC000"/>
              </a:solidFill>
              <a:latin typeface="Franklin Gothic Medium Cond" panose="020B0606030402020204" pitchFamily="34" charset="0"/>
            </a:rPr>
            <a:t>Surveyor/ Loss Assessor</a:t>
          </a:r>
          <a:endParaRPr lang="en-US" sz="2700" kern="1200" dirty="0">
            <a:solidFill>
              <a:srgbClr val="FFC000"/>
            </a:solidFill>
            <a:latin typeface="Franklin Gothic Medium Cond" panose="020B0606030402020204" pitchFamily="34" charset="0"/>
          </a:endParaRPr>
        </a:p>
      </dsp:txBody>
      <dsp:txXfrm>
        <a:off x="1516609" y="4805199"/>
        <a:ext cx="2597649" cy="963728"/>
      </dsp:txXfrm>
    </dsp:sp>
    <dsp:sp modelId="{49880AC7-F521-46A6-B41A-9413F2909AA1}">
      <dsp:nvSpPr>
        <dsp:cNvPr id="0" name=""/>
        <dsp:cNvSpPr/>
      </dsp:nvSpPr>
      <dsp:spPr>
        <a:xfrm>
          <a:off x="4865816" y="3015418"/>
          <a:ext cx="1665509" cy="1789780"/>
        </a:xfrm>
        <a:prstGeom prst="roundRect">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5F86FA-B110-4D98-8281-486F52D2AA63}">
      <dsp:nvSpPr>
        <dsp:cNvPr id="0" name=""/>
        <dsp:cNvSpPr/>
      </dsp:nvSpPr>
      <dsp:spPr>
        <a:xfrm>
          <a:off x="4374133" y="4805199"/>
          <a:ext cx="2597649" cy="963728"/>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rgbClr val="FFC000"/>
              </a:solidFill>
              <a:latin typeface="Franklin Gothic Medium Cond" panose="020B0606030402020204" pitchFamily="34" charset="0"/>
            </a:rPr>
            <a:t>Third Party Administrators</a:t>
          </a:r>
          <a:endParaRPr lang="en-US" sz="2700" kern="1200" dirty="0">
            <a:solidFill>
              <a:srgbClr val="FFC000"/>
            </a:solidFill>
            <a:latin typeface="Franklin Gothic Medium Cond" panose="020B0606030402020204" pitchFamily="34" charset="0"/>
          </a:endParaRPr>
        </a:p>
      </dsp:txBody>
      <dsp:txXfrm>
        <a:off x="4374133" y="4805199"/>
        <a:ext cx="2597649" cy="96372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B7EA1-C538-493F-BEAC-1C478EC1633E}">
      <dsp:nvSpPr>
        <dsp:cNvPr id="0" name=""/>
        <dsp:cNvSpPr/>
      </dsp:nvSpPr>
      <dsp:spPr>
        <a:xfrm rot="5400000">
          <a:off x="7655097" y="-3256443"/>
          <a:ext cx="881269" cy="761951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latin typeface="Franklin Gothic Medium Cond" panose="020B0606030402020204" pitchFamily="34" charset="0"/>
            </a:rPr>
            <a:t>ICICI prudential (Life) direct flyers in lunchboxes, Mumbai</a:t>
          </a:r>
          <a:endParaRPr lang="en-US" sz="2600" kern="1200" dirty="0">
            <a:latin typeface="Franklin Gothic Medium Cond" panose="020B0606030402020204" pitchFamily="34" charset="0"/>
          </a:endParaRPr>
        </a:p>
      </dsp:txBody>
      <dsp:txXfrm rot="-5400000">
        <a:off x="4285976" y="155698"/>
        <a:ext cx="7576492" cy="795229"/>
      </dsp:txXfrm>
    </dsp:sp>
    <dsp:sp modelId="{6DA5C0F7-7C46-4636-B60B-00F0F846B841}">
      <dsp:nvSpPr>
        <dsp:cNvPr id="0" name=""/>
        <dsp:cNvSpPr/>
      </dsp:nvSpPr>
      <dsp:spPr>
        <a:xfrm>
          <a:off x="0" y="2519"/>
          <a:ext cx="4285975" cy="110158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Direct marketing</a:t>
          </a:r>
          <a:endParaRPr lang="en-US" sz="3300" kern="1200" dirty="0">
            <a:latin typeface="Franklin Gothic Medium Cond" panose="020B0606030402020204" pitchFamily="34" charset="0"/>
          </a:endParaRPr>
        </a:p>
      </dsp:txBody>
      <dsp:txXfrm>
        <a:off x="53775" y="56294"/>
        <a:ext cx="4178425" cy="994036"/>
      </dsp:txXfrm>
    </dsp:sp>
    <dsp:sp modelId="{C049F9F4-A9C4-456E-95AC-2B5445349B60}">
      <dsp:nvSpPr>
        <dsp:cNvPr id="0" name=""/>
        <dsp:cNvSpPr/>
      </dsp:nvSpPr>
      <dsp:spPr>
        <a:xfrm rot="5400000">
          <a:off x="7655097" y="-2099777"/>
          <a:ext cx="881269" cy="7619512"/>
        </a:xfrm>
        <a:prstGeom prst="round2SameRect">
          <a:avLst/>
        </a:prstGeom>
        <a:solidFill>
          <a:schemeClr val="accent3">
            <a:tint val="40000"/>
            <a:alpha val="90000"/>
            <a:hueOff val="-1494793"/>
            <a:satOff val="-62"/>
            <a:lumOff val="218"/>
            <a:alphaOff val="0"/>
          </a:schemeClr>
        </a:solidFill>
        <a:ln w="25400" cap="flat" cmpd="sng" algn="ctr">
          <a:solidFill>
            <a:schemeClr val="accent3">
              <a:tint val="40000"/>
              <a:alpha val="90000"/>
              <a:hueOff val="-1494793"/>
              <a:satOff val="-62"/>
              <a:lumOff val="2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latin typeface="Franklin Gothic Medium Cond" panose="020B0606030402020204" pitchFamily="34" charset="0"/>
            </a:rPr>
            <a:t>Internet, policybazzar.com, Malls / stores</a:t>
          </a:r>
          <a:endParaRPr lang="en-US" sz="2600" kern="1200" dirty="0">
            <a:latin typeface="Franklin Gothic Medium Cond" panose="020B0606030402020204" pitchFamily="34" charset="0"/>
          </a:endParaRPr>
        </a:p>
      </dsp:txBody>
      <dsp:txXfrm rot="-5400000">
        <a:off x="4285976" y="1312364"/>
        <a:ext cx="7576492" cy="795229"/>
      </dsp:txXfrm>
    </dsp:sp>
    <dsp:sp modelId="{03F6CA07-B495-4283-BA4F-278A12A1DF92}">
      <dsp:nvSpPr>
        <dsp:cNvPr id="0" name=""/>
        <dsp:cNvSpPr/>
      </dsp:nvSpPr>
      <dsp:spPr>
        <a:xfrm>
          <a:off x="0" y="1159185"/>
          <a:ext cx="4285975" cy="1101586"/>
        </a:xfrm>
        <a:prstGeom prst="roundRect">
          <a:avLst/>
        </a:prstGeom>
        <a:solidFill>
          <a:schemeClr val="accent3">
            <a:hueOff val="-1395243"/>
            <a:satOff val="-7643"/>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Outlets</a:t>
          </a:r>
          <a:endParaRPr lang="en-US" sz="3300" kern="1200" dirty="0">
            <a:latin typeface="Franklin Gothic Medium Cond" panose="020B0606030402020204" pitchFamily="34" charset="0"/>
          </a:endParaRPr>
        </a:p>
      </dsp:txBody>
      <dsp:txXfrm>
        <a:off x="53775" y="1212960"/>
        <a:ext cx="4178425" cy="994036"/>
      </dsp:txXfrm>
    </dsp:sp>
    <dsp:sp modelId="{B78B7376-4462-4A32-8B5B-04A03FCE3055}">
      <dsp:nvSpPr>
        <dsp:cNvPr id="0" name=""/>
        <dsp:cNvSpPr/>
      </dsp:nvSpPr>
      <dsp:spPr>
        <a:xfrm rot="5400000">
          <a:off x="7655097" y="-943112"/>
          <a:ext cx="881269" cy="7619512"/>
        </a:xfrm>
        <a:prstGeom prst="round2SameRect">
          <a:avLst/>
        </a:prstGeom>
        <a:solidFill>
          <a:schemeClr val="accent3">
            <a:tint val="40000"/>
            <a:alpha val="90000"/>
            <a:hueOff val="-2989586"/>
            <a:satOff val="-124"/>
            <a:lumOff val="435"/>
            <a:alphaOff val="0"/>
          </a:schemeClr>
        </a:solidFill>
        <a:ln w="25400" cap="flat" cmpd="sng" algn="ctr">
          <a:solidFill>
            <a:schemeClr val="accent3">
              <a:tint val="40000"/>
              <a:alpha val="90000"/>
              <a:hueOff val="-2989586"/>
              <a:satOff val="-124"/>
              <a:lumOff val="4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latin typeface="Franklin Gothic Medium Cond" panose="020B0606030402020204" pitchFamily="34" charset="0"/>
            </a:rPr>
            <a:t>Direct tie up for vehicle insurance</a:t>
          </a:r>
          <a:endParaRPr lang="en-US" sz="2600" kern="1200" dirty="0">
            <a:latin typeface="Franklin Gothic Medium Cond" panose="020B0606030402020204" pitchFamily="34" charset="0"/>
          </a:endParaRPr>
        </a:p>
      </dsp:txBody>
      <dsp:txXfrm rot="-5400000">
        <a:off x="4285976" y="2469029"/>
        <a:ext cx="7576492" cy="795229"/>
      </dsp:txXfrm>
    </dsp:sp>
    <dsp:sp modelId="{F4E95B5A-FB00-412A-B011-2C6CA85C3672}">
      <dsp:nvSpPr>
        <dsp:cNvPr id="0" name=""/>
        <dsp:cNvSpPr/>
      </dsp:nvSpPr>
      <dsp:spPr>
        <a:xfrm>
          <a:off x="0" y="2315850"/>
          <a:ext cx="4285975" cy="1101586"/>
        </a:xfrm>
        <a:prstGeom prst="roundRect">
          <a:avLst/>
        </a:prstGeom>
        <a:solidFill>
          <a:schemeClr val="accent3">
            <a:hueOff val="-2790486"/>
            <a:satOff val="-15286"/>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Automobile showrooms/ Cos.</a:t>
          </a:r>
          <a:endParaRPr lang="en-US" sz="3300" kern="1200" dirty="0">
            <a:latin typeface="Franklin Gothic Medium Cond" panose="020B0606030402020204" pitchFamily="34" charset="0"/>
          </a:endParaRPr>
        </a:p>
      </dsp:txBody>
      <dsp:txXfrm>
        <a:off x="53775" y="2369625"/>
        <a:ext cx="4178425" cy="994036"/>
      </dsp:txXfrm>
    </dsp:sp>
    <dsp:sp modelId="{E83EDCA5-5AD2-42D4-8D97-3F8411B4446F}">
      <dsp:nvSpPr>
        <dsp:cNvPr id="0" name=""/>
        <dsp:cNvSpPr/>
      </dsp:nvSpPr>
      <dsp:spPr>
        <a:xfrm rot="5400000">
          <a:off x="7655097" y="213553"/>
          <a:ext cx="881269" cy="7619512"/>
        </a:xfrm>
        <a:prstGeom prst="round2SameRect">
          <a:avLst/>
        </a:prstGeom>
        <a:solidFill>
          <a:schemeClr val="accent3">
            <a:tint val="40000"/>
            <a:alpha val="90000"/>
            <a:hueOff val="-4484379"/>
            <a:satOff val="-185"/>
            <a:lumOff val="653"/>
            <a:alphaOff val="0"/>
          </a:schemeClr>
        </a:solidFill>
        <a:ln w="25400" cap="flat" cmpd="sng" algn="ctr">
          <a:solidFill>
            <a:schemeClr val="accent3">
              <a:tint val="40000"/>
              <a:alpha val="90000"/>
              <a:hueOff val="-4484379"/>
              <a:satOff val="-185"/>
              <a:lumOff val="6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latin typeface="Franklin Gothic Medium Cond" panose="020B0606030402020204" pitchFamily="34" charset="0"/>
            </a:rPr>
            <a:t>Thomas cook, Western Union – for intl. travel insurance</a:t>
          </a:r>
          <a:endParaRPr lang="en-US" sz="2600" kern="1200" dirty="0">
            <a:latin typeface="Franklin Gothic Medium Cond" panose="020B0606030402020204" pitchFamily="34" charset="0"/>
          </a:endParaRPr>
        </a:p>
      </dsp:txBody>
      <dsp:txXfrm rot="-5400000">
        <a:off x="4285976" y="3625694"/>
        <a:ext cx="7576492" cy="795229"/>
      </dsp:txXfrm>
    </dsp:sp>
    <dsp:sp modelId="{35F6B6FD-6879-4A0B-88EE-0E1C787A41BE}">
      <dsp:nvSpPr>
        <dsp:cNvPr id="0" name=""/>
        <dsp:cNvSpPr/>
      </dsp:nvSpPr>
      <dsp:spPr>
        <a:xfrm>
          <a:off x="0" y="3472516"/>
          <a:ext cx="4285975" cy="1101586"/>
        </a:xfrm>
        <a:prstGeom prst="roundRect">
          <a:avLst/>
        </a:prstGeom>
        <a:solidFill>
          <a:schemeClr val="accent3">
            <a:hueOff val="-4185729"/>
            <a:satOff val="-22928"/>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Forex dealers</a:t>
          </a:r>
          <a:endParaRPr lang="en-US" sz="3300" kern="1200" dirty="0">
            <a:latin typeface="Franklin Gothic Medium Cond" panose="020B0606030402020204" pitchFamily="34" charset="0"/>
          </a:endParaRPr>
        </a:p>
      </dsp:txBody>
      <dsp:txXfrm>
        <a:off x="53775" y="3526291"/>
        <a:ext cx="4178425" cy="994036"/>
      </dsp:txXfrm>
    </dsp:sp>
    <dsp:sp modelId="{B5B144D9-123C-42E1-9F94-CFB91871B866}">
      <dsp:nvSpPr>
        <dsp:cNvPr id="0" name=""/>
        <dsp:cNvSpPr/>
      </dsp:nvSpPr>
      <dsp:spPr>
        <a:xfrm rot="5400000">
          <a:off x="7655097" y="1370219"/>
          <a:ext cx="881269" cy="7619512"/>
        </a:xfrm>
        <a:prstGeom prst="round2SameRect">
          <a:avLst/>
        </a:prstGeom>
        <a:solidFill>
          <a:schemeClr val="accent3">
            <a:tint val="40000"/>
            <a:alpha val="90000"/>
            <a:hueOff val="-5979172"/>
            <a:satOff val="-247"/>
            <a:lumOff val="870"/>
            <a:alphaOff val="0"/>
          </a:schemeClr>
        </a:solidFill>
        <a:ln w="25400" cap="flat" cmpd="sng" algn="ctr">
          <a:solidFill>
            <a:schemeClr val="accent3">
              <a:tint val="40000"/>
              <a:alpha val="90000"/>
              <a:hueOff val="-5979172"/>
              <a:satOff val="-247"/>
              <a:lumOff val="8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latin typeface="Franklin Gothic Medium Cond" panose="020B0606030402020204" pitchFamily="34" charset="0"/>
            </a:rPr>
            <a:t>Marine - Airline: / shipping companies</a:t>
          </a:r>
          <a:endParaRPr lang="en-US" sz="2600" kern="1200" dirty="0">
            <a:latin typeface="Franklin Gothic Medium Cond" panose="020B0606030402020204" pitchFamily="34" charset="0"/>
          </a:endParaRPr>
        </a:p>
      </dsp:txBody>
      <dsp:txXfrm rot="-5400000">
        <a:off x="4285976" y="4782360"/>
        <a:ext cx="7576492" cy="795229"/>
      </dsp:txXfrm>
    </dsp:sp>
    <dsp:sp modelId="{5D3CE84C-F4E6-44FD-B3F8-CF01EF2C84ED}">
      <dsp:nvSpPr>
        <dsp:cNvPr id="0" name=""/>
        <dsp:cNvSpPr/>
      </dsp:nvSpPr>
      <dsp:spPr>
        <a:xfrm>
          <a:off x="0" y="4629182"/>
          <a:ext cx="4285975" cy="1101586"/>
        </a:xfrm>
        <a:prstGeom prst="roundRect">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Cargo</a:t>
          </a:r>
          <a:endParaRPr lang="en-US" sz="3300" kern="1200" dirty="0">
            <a:latin typeface="Franklin Gothic Medium Cond" panose="020B0606030402020204" pitchFamily="34" charset="0"/>
          </a:endParaRPr>
        </a:p>
      </dsp:txBody>
      <dsp:txXfrm>
        <a:off x="53775" y="4682957"/>
        <a:ext cx="4178425" cy="99403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8663-F906-4F95-BD29-3E5EE23BF35A}">
      <dsp:nvSpPr>
        <dsp:cNvPr id="0" name=""/>
        <dsp:cNvSpPr/>
      </dsp:nvSpPr>
      <dsp:spPr>
        <a:xfrm>
          <a:off x="5907" y="317652"/>
          <a:ext cx="2811253" cy="1936953"/>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D357520-FD5E-4FEF-AE4C-37B2C3158F5C}">
      <dsp:nvSpPr>
        <dsp:cNvPr id="0" name=""/>
        <dsp:cNvSpPr/>
      </dsp:nvSpPr>
      <dsp:spPr>
        <a:xfrm>
          <a:off x="5907"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SS, NPS, Atal Pension</a:t>
          </a:r>
          <a:endParaRPr lang="en-US" sz="2700" kern="1200" dirty="0">
            <a:solidFill>
              <a:schemeClr val="bg1"/>
            </a:solidFill>
            <a:latin typeface="Franklin Gothic Medium Cond" panose="020B0606030402020204" pitchFamily="34" charset="0"/>
            <a:ea typeface="+mn-ea"/>
            <a:cs typeface="+mn-cs"/>
          </a:endParaRPr>
        </a:p>
      </dsp:txBody>
      <dsp:txXfrm>
        <a:off x="5907" y="2254606"/>
        <a:ext cx="2811253" cy="1042975"/>
      </dsp:txXfrm>
    </dsp:sp>
    <dsp:sp modelId="{47AA52B6-4939-49F7-A8C3-D8CBDDF13E91}">
      <dsp:nvSpPr>
        <dsp:cNvPr id="0" name=""/>
        <dsp:cNvSpPr/>
      </dsp:nvSpPr>
      <dsp:spPr>
        <a:xfrm>
          <a:off x="3098404" y="317652"/>
          <a:ext cx="2811253" cy="1936953"/>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57B642A-83C7-4E4C-9EB0-6FC85221AC8B}">
      <dsp:nvSpPr>
        <dsp:cNvPr id="0" name=""/>
        <dsp:cNvSpPr/>
      </dsp:nvSpPr>
      <dsp:spPr>
        <a:xfrm>
          <a:off x="3098404"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Theory &amp; Types</a:t>
          </a:r>
          <a:endParaRPr lang="en-US" sz="2700" kern="1200" dirty="0">
            <a:solidFill>
              <a:schemeClr val="bg1"/>
            </a:solidFill>
            <a:latin typeface="Franklin Gothic Medium Cond" panose="020B0606030402020204" pitchFamily="34" charset="0"/>
            <a:ea typeface="+mn-ea"/>
            <a:cs typeface="+mn-cs"/>
          </a:endParaRPr>
        </a:p>
      </dsp:txBody>
      <dsp:txXfrm>
        <a:off x="3098404" y="2254606"/>
        <a:ext cx="2811253" cy="1042975"/>
      </dsp:txXfrm>
    </dsp:sp>
    <dsp:sp modelId="{00AB43A7-C77B-4980-9518-86F4ABC6F820}">
      <dsp:nvSpPr>
        <dsp:cNvPr id="0" name=""/>
        <dsp:cNvSpPr/>
      </dsp:nvSpPr>
      <dsp:spPr>
        <a:xfrm>
          <a:off x="6190901" y="317652"/>
          <a:ext cx="2811253" cy="1936953"/>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AED48EF-FE52-4590-9823-57500140A566}">
      <dsp:nvSpPr>
        <dsp:cNvPr id="0" name=""/>
        <dsp:cNvSpPr/>
      </dsp:nvSpPr>
      <dsp:spPr>
        <a:xfrm>
          <a:off x="6190901"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History &amp; Nationalization</a:t>
          </a:r>
          <a:endParaRPr lang="en-US" sz="2700" kern="1200" dirty="0">
            <a:solidFill>
              <a:schemeClr val="bg1"/>
            </a:solidFill>
            <a:latin typeface="Franklin Gothic Medium Cond" panose="020B0606030402020204" pitchFamily="34" charset="0"/>
            <a:ea typeface="+mn-ea"/>
            <a:cs typeface="+mn-cs"/>
          </a:endParaRPr>
        </a:p>
      </dsp:txBody>
      <dsp:txXfrm>
        <a:off x="6190901" y="2254606"/>
        <a:ext cx="2811253" cy="1042975"/>
      </dsp:txXfrm>
    </dsp:sp>
    <dsp:sp modelId="{8783821B-07EE-47C2-A0F3-194EA0022B79}">
      <dsp:nvSpPr>
        <dsp:cNvPr id="0" name=""/>
        <dsp:cNvSpPr/>
      </dsp:nvSpPr>
      <dsp:spPr>
        <a:xfrm>
          <a:off x="9283398" y="317652"/>
          <a:ext cx="2811253" cy="1936953"/>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236D9DB-C6A3-4E97-96BD-25622CA4E551}">
      <dsp:nvSpPr>
        <dsp:cNvPr id="0" name=""/>
        <dsp:cNvSpPr/>
      </dsp:nvSpPr>
      <dsp:spPr>
        <a:xfrm>
          <a:off x="9283398"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Public sector insurance Co.</a:t>
          </a:r>
          <a:endParaRPr lang="en-US" sz="2700" kern="1200" dirty="0">
            <a:solidFill>
              <a:schemeClr val="bg1"/>
            </a:solidFill>
            <a:latin typeface="Franklin Gothic Medium Cond" panose="020B0606030402020204" pitchFamily="34" charset="0"/>
            <a:ea typeface="+mn-ea"/>
            <a:cs typeface="+mn-cs"/>
          </a:endParaRPr>
        </a:p>
      </dsp:txBody>
      <dsp:txXfrm>
        <a:off x="9283398" y="2254606"/>
        <a:ext cx="2811253" cy="1042975"/>
      </dsp:txXfrm>
    </dsp:sp>
    <dsp:sp modelId="{EA52E7B3-E09E-402F-B2B5-4E8408A5DEAF}">
      <dsp:nvSpPr>
        <dsp:cNvPr id="0" name=""/>
        <dsp:cNvSpPr/>
      </dsp:nvSpPr>
      <dsp:spPr>
        <a:xfrm>
          <a:off x="5907" y="3578706"/>
          <a:ext cx="2811253" cy="1936953"/>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18225BF-0EFA-4F78-8401-4480D770A2BE}">
      <dsp:nvSpPr>
        <dsp:cNvPr id="0" name=""/>
        <dsp:cNvSpPr/>
      </dsp:nvSpPr>
      <dsp:spPr>
        <a:xfrm>
          <a:off x="5907"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IRDA, Powers</a:t>
          </a:r>
          <a:endParaRPr lang="en-US" sz="2700" kern="1200" dirty="0">
            <a:solidFill>
              <a:schemeClr val="bg1"/>
            </a:solidFill>
            <a:latin typeface="Franklin Gothic Medium Cond" panose="020B0606030402020204" pitchFamily="34" charset="0"/>
            <a:ea typeface="+mn-ea"/>
            <a:cs typeface="+mn-cs"/>
          </a:endParaRPr>
        </a:p>
      </dsp:txBody>
      <dsp:txXfrm>
        <a:off x="5907" y="5515660"/>
        <a:ext cx="2811253" cy="1042975"/>
      </dsp:txXfrm>
    </dsp:sp>
    <dsp:sp modelId="{FD5B68C8-CC74-4DCF-AB19-5D3568456154}">
      <dsp:nvSpPr>
        <dsp:cNvPr id="0" name=""/>
        <dsp:cNvSpPr/>
      </dsp:nvSpPr>
      <dsp:spPr>
        <a:xfrm>
          <a:off x="3098404" y="3578706"/>
          <a:ext cx="2811253" cy="1936953"/>
        </a:xfrm>
        <a:prstGeom prst="round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FA422-AE72-4975-B439-84379562AFA0}">
      <dsp:nvSpPr>
        <dsp:cNvPr id="0" name=""/>
        <dsp:cNvSpPr/>
      </dsp:nvSpPr>
      <dsp:spPr>
        <a:xfrm>
          <a:off x="3098404"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49% FDI: Pro-Cons</a:t>
          </a:r>
          <a:endParaRPr lang="en-US" sz="2700" kern="1200" dirty="0">
            <a:solidFill>
              <a:schemeClr val="bg1"/>
            </a:solidFill>
            <a:latin typeface="Franklin Gothic Medium Cond" panose="020B0606030402020204" pitchFamily="34" charset="0"/>
            <a:ea typeface="+mn-ea"/>
            <a:cs typeface="+mn-cs"/>
          </a:endParaRPr>
        </a:p>
      </dsp:txBody>
      <dsp:txXfrm>
        <a:off x="3098404" y="5515660"/>
        <a:ext cx="2811253" cy="1042975"/>
      </dsp:txXfrm>
    </dsp:sp>
    <dsp:sp modelId="{49095E72-4E96-4389-B232-5F2A451D41C2}">
      <dsp:nvSpPr>
        <dsp:cNvPr id="0" name=""/>
        <dsp:cNvSpPr/>
      </dsp:nvSpPr>
      <dsp:spPr>
        <a:xfrm>
          <a:off x="6542491" y="3578706"/>
          <a:ext cx="2108074" cy="1936953"/>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A9F079A9-1CB5-417E-A48F-DFA9953451DB}">
      <dsp:nvSpPr>
        <dsp:cNvPr id="0" name=""/>
        <dsp:cNvSpPr/>
      </dsp:nvSpPr>
      <dsp:spPr>
        <a:xfrm>
          <a:off x="6190901" y="5424911"/>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Fin. Inclusion:</a:t>
          </a:r>
        </a:p>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PM JJ &amp; Surksha</a:t>
          </a:r>
          <a:endParaRPr lang="en-US" sz="2700" kern="1200" dirty="0">
            <a:solidFill>
              <a:schemeClr val="bg1"/>
            </a:solidFill>
            <a:latin typeface="Franklin Gothic Medium Cond" panose="020B0606030402020204" pitchFamily="34" charset="0"/>
            <a:ea typeface="+mn-ea"/>
            <a:cs typeface="+mn-cs"/>
          </a:endParaRPr>
        </a:p>
      </dsp:txBody>
      <dsp:txXfrm>
        <a:off x="6190901" y="5424911"/>
        <a:ext cx="2811253" cy="1042975"/>
      </dsp:txXfrm>
    </dsp:sp>
    <dsp:sp modelId="{43498343-F7F0-4842-8E6A-DDA26FAD3935}">
      <dsp:nvSpPr>
        <dsp:cNvPr id="0" name=""/>
        <dsp:cNvSpPr/>
      </dsp:nvSpPr>
      <dsp:spPr>
        <a:xfrm>
          <a:off x="9619048" y="3578706"/>
          <a:ext cx="2139954" cy="1936953"/>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D85A74A3-EC26-4006-9B2A-FEFD84823931}">
      <dsp:nvSpPr>
        <dsp:cNvPr id="0" name=""/>
        <dsp:cNvSpPr/>
      </dsp:nvSpPr>
      <dsp:spPr>
        <a:xfrm>
          <a:off x="9283398" y="5515660"/>
          <a:ext cx="2811253" cy="1042975"/>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Intermediaries &amp; Ombudsman</a:t>
          </a:r>
          <a:endParaRPr lang="en-US" sz="2700" kern="1200" dirty="0">
            <a:solidFill>
              <a:schemeClr val="bg1"/>
            </a:solidFill>
            <a:latin typeface="Franklin Gothic Medium Cond" panose="020B0606030402020204" pitchFamily="34" charset="0"/>
            <a:ea typeface="+mn-ea"/>
            <a:cs typeface="+mn-cs"/>
          </a:endParaRPr>
        </a:p>
      </dsp:txBody>
      <dsp:txXfrm>
        <a:off x="9283398" y="5515660"/>
        <a:ext cx="2811253" cy="104297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F846E-6815-467E-B643-02AE6425ADE8}">
      <dsp:nvSpPr>
        <dsp:cNvPr id="0" name=""/>
        <dsp:cNvSpPr/>
      </dsp:nvSpPr>
      <dsp:spPr>
        <a:xfrm>
          <a:off x="0" y="545636"/>
          <a:ext cx="2628900" cy="83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106680" rIns="298704" bIns="106680" numCol="1" spcCol="1270" anchor="ctr" anchorCtr="0">
          <a:noAutofit/>
        </a:bodyPr>
        <a:lstStyle/>
        <a:p>
          <a:pPr lvl="0" algn="r" defTabSz="1866900">
            <a:lnSpc>
              <a:spcPct val="90000"/>
            </a:lnSpc>
            <a:spcBef>
              <a:spcPct val="0"/>
            </a:spcBef>
            <a:spcAft>
              <a:spcPct val="35000"/>
            </a:spcAft>
          </a:pPr>
          <a:r>
            <a:rPr lang="en-US" sz="4200" kern="1200" dirty="0" smtClean="0">
              <a:latin typeface="Franklin Gothic Medium Cond" panose="020B0606030402020204" pitchFamily="34" charset="0"/>
            </a:rPr>
            <a:t>Civil Court</a:t>
          </a:r>
          <a:endParaRPr lang="en-US" sz="4200" kern="1200" dirty="0">
            <a:latin typeface="Franklin Gothic Medium Cond" panose="020B0606030402020204" pitchFamily="34" charset="0"/>
          </a:endParaRPr>
        </a:p>
      </dsp:txBody>
      <dsp:txXfrm>
        <a:off x="0" y="545636"/>
        <a:ext cx="2628900" cy="831600"/>
      </dsp:txXfrm>
    </dsp:sp>
    <dsp:sp modelId="{9E96F072-306D-4D6A-B054-39DDB5470ABB}">
      <dsp:nvSpPr>
        <dsp:cNvPr id="0" name=""/>
        <dsp:cNvSpPr/>
      </dsp:nvSpPr>
      <dsp:spPr>
        <a:xfrm>
          <a:off x="2628899" y="545636"/>
          <a:ext cx="525780" cy="831600"/>
        </a:xfrm>
        <a:prstGeom prst="leftBrace">
          <a:avLst>
            <a:gd name="adj1" fmla="val 35000"/>
            <a:gd name="adj2" fmla="val 5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9F4361-5111-45CA-AF3A-A64396F1A85C}">
      <dsp:nvSpPr>
        <dsp:cNvPr id="0" name=""/>
        <dsp:cNvSpPr/>
      </dsp:nvSpPr>
      <dsp:spPr>
        <a:xfrm>
          <a:off x="0" y="1942612"/>
          <a:ext cx="2628900" cy="132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106680" rIns="298704" bIns="106680" numCol="1" spcCol="1270" anchor="ctr" anchorCtr="0">
          <a:noAutofit/>
        </a:bodyPr>
        <a:lstStyle/>
        <a:p>
          <a:pPr lvl="0" algn="r" defTabSz="1866900">
            <a:lnSpc>
              <a:spcPct val="90000"/>
            </a:lnSpc>
            <a:spcBef>
              <a:spcPct val="0"/>
            </a:spcBef>
            <a:spcAft>
              <a:spcPct val="35000"/>
            </a:spcAft>
          </a:pPr>
          <a:r>
            <a:rPr lang="en-US" sz="4200" kern="1200" dirty="0" smtClean="0">
              <a:latin typeface="Franklin Gothic Medium Cond" panose="020B0606030402020204" pitchFamily="34" charset="0"/>
            </a:rPr>
            <a:t>Consumer courts</a:t>
          </a:r>
          <a:endParaRPr lang="en-US" sz="4200" kern="1200" dirty="0">
            <a:latin typeface="Franklin Gothic Medium Cond" panose="020B0606030402020204" pitchFamily="34" charset="0"/>
          </a:endParaRPr>
        </a:p>
      </dsp:txBody>
      <dsp:txXfrm>
        <a:off x="0" y="1942612"/>
        <a:ext cx="2628900" cy="1325362"/>
      </dsp:txXfrm>
    </dsp:sp>
    <dsp:sp modelId="{FD1D8866-2675-491F-8558-47DD783A5773}">
      <dsp:nvSpPr>
        <dsp:cNvPr id="0" name=""/>
        <dsp:cNvSpPr/>
      </dsp:nvSpPr>
      <dsp:spPr>
        <a:xfrm>
          <a:off x="2628899" y="1528436"/>
          <a:ext cx="525780" cy="2153714"/>
        </a:xfrm>
        <a:prstGeom prst="leftBrace">
          <a:avLst>
            <a:gd name="adj1" fmla="val 35000"/>
            <a:gd name="adj2" fmla="val 5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37C866-22F1-4D6C-8169-BB2E3F4523F8}">
      <dsp:nvSpPr>
        <dsp:cNvPr id="0" name=""/>
        <dsp:cNvSpPr/>
      </dsp:nvSpPr>
      <dsp:spPr>
        <a:xfrm>
          <a:off x="3364991" y="1528436"/>
          <a:ext cx="7150608" cy="215371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smtClean="0">
              <a:latin typeface="Franklin Gothic Medium Cond" panose="020B0606030402020204" pitchFamily="34" charset="0"/>
            </a:rPr>
            <a:t>District: </a:t>
          </a:r>
          <a:r>
            <a:rPr lang="en-US" sz="4200" kern="1200" dirty="0" err="1" smtClean="0">
              <a:latin typeface="Franklin Gothic Medium Cond" panose="020B0606030402020204" pitchFamily="34" charset="0"/>
            </a:rPr>
            <a:t>upto</a:t>
          </a:r>
          <a:r>
            <a:rPr lang="en-US" sz="4200" kern="1200" dirty="0" smtClean="0">
              <a:latin typeface="Franklin Gothic Medium Cond" panose="020B0606030402020204" pitchFamily="34" charset="0"/>
            </a:rPr>
            <a:t> 20 lakh</a:t>
          </a:r>
          <a:endParaRPr lang="en-US" sz="4200" kern="1200" dirty="0">
            <a:latin typeface="Franklin Gothic Medium Cond" panose="020B0606030402020204" pitchFamily="34" charset="0"/>
          </a:endParaRPr>
        </a:p>
        <a:p>
          <a:pPr marL="285750" lvl="1" indent="-285750" algn="l" defTabSz="1866900">
            <a:lnSpc>
              <a:spcPct val="90000"/>
            </a:lnSpc>
            <a:spcBef>
              <a:spcPct val="0"/>
            </a:spcBef>
            <a:spcAft>
              <a:spcPct val="15000"/>
            </a:spcAft>
            <a:buChar char="••"/>
          </a:pPr>
          <a:r>
            <a:rPr lang="en-US" sz="4200" kern="1200" dirty="0" smtClean="0">
              <a:latin typeface="Franklin Gothic Medium Cond" panose="020B0606030402020204" pitchFamily="34" charset="0"/>
            </a:rPr>
            <a:t>State: &gt;20L </a:t>
          </a:r>
          <a:r>
            <a:rPr lang="en-US" sz="4200" kern="1200" dirty="0" err="1" smtClean="0">
              <a:latin typeface="Franklin Gothic Medium Cond" panose="020B0606030402020204" pitchFamily="34" charset="0"/>
            </a:rPr>
            <a:t>upto</a:t>
          </a:r>
          <a:r>
            <a:rPr lang="en-US" sz="4200" kern="1200" dirty="0" smtClean="0">
              <a:latin typeface="Franklin Gothic Medium Cond" panose="020B0606030402020204" pitchFamily="34" charset="0"/>
            </a:rPr>
            <a:t> 2 crores</a:t>
          </a:r>
          <a:endParaRPr lang="en-US" sz="4200" kern="1200" dirty="0">
            <a:latin typeface="Franklin Gothic Medium Cond" panose="020B0606030402020204" pitchFamily="34" charset="0"/>
          </a:endParaRPr>
        </a:p>
        <a:p>
          <a:pPr marL="285750" lvl="1" indent="-285750" algn="l" defTabSz="1866900">
            <a:lnSpc>
              <a:spcPct val="90000"/>
            </a:lnSpc>
            <a:spcBef>
              <a:spcPct val="0"/>
            </a:spcBef>
            <a:spcAft>
              <a:spcPct val="15000"/>
            </a:spcAft>
            <a:buChar char="••"/>
          </a:pPr>
          <a:r>
            <a:rPr lang="en-US" sz="4200" kern="1200" dirty="0" smtClean="0">
              <a:latin typeface="Franklin Gothic Medium Cond" panose="020B0606030402020204" pitchFamily="34" charset="0"/>
            </a:rPr>
            <a:t>National: &gt;2 crores</a:t>
          </a:r>
          <a:endParaRPr lang="en-US" sz="4200" kern="1200" dirty="0">
            <a:latin typeface="Franklin Gothic Medium Cond" panose="020B0606030402020204" pitchFamily="34" charset="0"/>
          </a:endParaRPr>
        </a:p>
      </dsp:txBody>
      <dsp:txXfrm>
        <a:off x="3364991" y="1528436"/>
        <a:ext cx="7150608" cy="2153714"/>
      </dsp:txXfrm>
    </dsp:sp>
    <dsp:sp modelId="{933F3B30-AEE5-4CBC-ACC2-69A2A6082EAA}">
      <dsp:nvSpPr>
        <dsp:cNvPr id="0" name=""/>
        <dsp:cNvSpPr/>
      </dsp:nvSpPr>
      <dsp:spPr>
        <a:xfrm>
          <a:off x="0" y="3859338"/>
          <a:ext cx="2628900" cy="83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106680" rIns="298704" bIns="106680" numCol="1" spcCol="1270" anchor="ctr" anchorCtr="0">
          <a:noAutofit/>
        </a:bodyPr>
        <a:lstStyle/>
        <a:p>
          <a:pPr lvl="0" algn="r" defTabSz="1866900">
            <a:lnSpc>
              <a:spcPct val="90000"/>
            </a:lnSpc>
            <a:spcBef>
              <a:spcPct val="0"/>
            </a:spcBef>
            <a:spcAft>
              <a:spcPct val="35000"/>
            </a:spcAft>
          </a:pPr>
          <a:r>
            <a:rPr lang="en-US" sz="4200" kern="1200" dirty="0" err="1" smtClean="0">
              <a:latin typeface="Franklin Gothic Medium Cond" panose="020B0606030402020204" pitchFamily="34" charset="0"/>
            </a:rPr>
            <a:t>Inhouse</a:t>
          </a:r>
          <a:endParaRPr lang="en-US" sz="4200" kern="1200" dirty="0">
            <a:latin typeface="Franklin Gothic Medium Cond" panose="020B0606030402020204" pitchFamily="34" charset="0"/>
          </a:endParaRPr>
        </a:p>
      </dsp:txBody>
      <dsp:txXfrm>
        <a:off x="0" y="3859338"/>
        <a:ext cx="2628900" cy="831600"/>
      </dsp:txXfrm>
    </dsp:sp>
    <dsp:sp modelId="{D3B81486-BFC1-4E9B-994E-60EE1D22FEC2}">
      <dsp:nvSpPr>
        <dsp:cNvPr id="0" name=""/>
        <dsp:cNvSpPr/>
      </dsp:nvSpPr>
      <dsp:spPr>
        <a:xfrm>
          <a:off x="2628899" y="3833351"/>
          <a:ext cx="525780" cy="883575"/>
        </a:xfrm>
        <a:prstGeom prst="leftBrace">
          <a:avLst>
            <a:gd name="adj1" fmla="val 35000"/>
            <a:gd name="adj2" fmla="val 5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FA48E-8FFA-44BE-84F2-EA3FC6ADF1B9}">
      <dsp:nvSpPr>
        <dsp:cNvPr id="0" name=""/>
        <dsp:cNvSpPr/>
      </dsp:nvSpPr>
      <dsp:spPr>
        <a:xfrm>
          <a:off x="3364991" y="3833351"/>
          <a:ext cx="7150608" cy="88357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smtClean="0">
              <a:latin typeface="Franklin Gothic Medium Cond" panose="020B0606030402020204" pitchFamily="34" charset="0"/>
            </a:rPr>
            <a:t>ombudsman</a:t>
          </a:r>
          <a:endParaRPr lang="en-US" sz="4200" kern="1200" dirty="0">
            <a:latin typeface="Franklin Gothic Medium Cond" panose="020B0606030402020204" pitchFamily="34" charset="0"/>
          </a:endParaRPr>
        </a:p>
      </dsp:txBody>
      <dsp:txXfrm>
        <a:off x="3364991" y="3833351"/>
        <a:ext cx="7150608" cy="88357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8663-F906-4F95-BD29-3E5EE23BF35A}">
      <dsp:nvSpPr>
        <dsp:cNvPr id="0" name=""/>
        <dsp:cNvSpPr/>
      </dsp:nvSpPr>
      <dsp:spPr>
        <a:xfrm>
          <a:off x="5907" y="317652"/>
          <a:ext cx="2811253" cy="1936953"/>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D357520-FD5E-4FEF-AE4C-37B2C3158F5C}">
      <dsp:nvSpPr>
        <dsp:cNvPr id="0" name=""/>
        <dsp:cNvSpPr/>
      </dsp:nvSpPr>
      <dsp:spPr>
        <a:xfrm>
          <a:off x="5907"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SS, NPS, Atal Pension</a:t>
          </a:r>
          <a:endParaRPr lang="en-US" sz="2700" kern="1200" dirty="0">
            <a:solidFill>
              <a:schemeClr val="bg1"/>
            </a:solidFill>
            <a:latin typeface="Franklin Gothic Medium Cond" panose="020B0606030402020204" pitchFamily="34" charset="0"/>
            <a:ea typeface="+mn-ea"/>
            <a:cs typeface="+mn-cs"/>
          </a:endParaRPr>
        </a:p>
      </dsp:txBody>
      <dsp:txXfrm>
        <a:off x="5907" y="2254606"/>
        <a:ext cx="2811253" cy="1042975"/>
      </dsp:txXfrm>
    </dsp:sp>
    <dsp:sp modelId="{47AA52B6-4939-49F7-A8C3-D8CBDDF13E91}">
      <dsp:nvSpPr>
        <dsp:cNvPr id="0" name=""/>
        <dsp:cNvSpPr/>
      </dsp:nvSpPr>
      <dsp:spPr>
        <a:xfrm>
          <a:off x="3098404" y="317652"/>
          <a:ext cx="2811253" cy="1936953"/>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57B642A-83C7-4E4C-9EB0-6FC85221AC8B}">
      <dsp:nvSpPr>
        <dsp:cNvPr id="0" name=""/>
        <dsp:cNvSpPr/>
      </dsp:nvSpPr>
      <dsp:spPr>
        <a:xfrm>
          <a:off x="3098404"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Theory &amp; Types</a:t>
          </a:r>
          <a:endParaRPr lang="en-US" sz="2700" kern="1200" dirty="0">
            <a:solidFill>
              <a:schemeClr val="bg1"/>
            </a:solidFill>
            <a:latin typeface="Franklin Gothic Medium Cond" panose="020B0606030402020204" pitchFamily="34" charset="0"/>
            <a:ea typeface="+mn-ea"/>
            <a:cs typeface="+mn-cs"/>
          </a:endParaRPr>
        </a:p>
      </dsp:txBody>
      <dsp:txXfrm>
        <a:off x="3098404" y="2254606"/>
        <a:ext cx="2811253" cy="1042975"/>
      </dsp:txXfrm>
    </dsp:sp>
    <dsp:sp modelId="{00AB43A7-C77B-4980-9518-86F4ABC6F820}">
      <dsp:nvSpPr>
        <dsp:cNvPr id="0" name=""/>
        <dsp:cNvSpPr/>
      </dsp:nvSpPr>
      <dsp:spPr>
        <a:xfrm>
          <a:off x="6190901" y="317652"/>
          <a:ext cx="2811253" cy="1936953"/>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AED48EF-FE52-4590-9823-57500140A566}">
      <dsp:nvSpPr>
        <dsp:cNvPr id="0" name=""/>
        <dsp:cNvSpPr/>
      </dsp:nvSpPr>
      <dsp:spPr>
        <a:xfrm>
          <a:off x="6190901"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History &amp; Nationalization</a:t>
          </a:r>
          <a:endParaRPr lang="en-US" sz="2700" kern="1200" dirty="0">
            <a:solidFill>
              <a:schemeClr val="bg1"/>
            </a:solidFill>
            <a:latin typeface="Franklin Gothic Medium Cond" panose="020B0606030402020204" pitchFamily="34" charset="0"/>
            <a:ea typeface="+mn-ea"/>
            <a:cs typeface="+mn-cs"/>
          </a:endParaRPr>
        </a:p>
      </dsp:txBody>
      <dsp:txXfrm>
        <a:off x="6190901" y="2254606"/>
        <a:ext cx="2811253" cy="1042975"/>
      </dsp:txXfrm>
    </dsp:sp>
    <dsp:sp modelId="{8783821B-07EE-47C2-A0F3-194EA0022B79}">
      <dsp:nvSpPr>
        <dsp:cNvPr id="0" name=""/>
        <dsp:cNvSpPr/>
      </dsp:nvSpPr>
      <dsp:spPr>
        <a:xfrm>
          <a:off x="9283398" y="317652"/>
          <a:ext cx="2811253" cy="1936953"/>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236D9DB-C6A3-4E97-96BD-25622CA4E551}">
      <dsp:nvSpPr>
        <dsp:cNvPr id="0" name=""/>
        <dsp:cNvSpPr/>
      </dsp:nvSpPr>
      <dsp:spPr>
        <a:xfrm>
          <a:off x="9283398"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Public sector insurance Co.</a:t>
          </a:r>
          <a:endParaRPr lang="en-US" sz="2700" kern="1200" dirty="0">
            <a:solidFill>
              <a:schemeClr val="bg1"/>
            </a:solidFill>
            <a:latin typeface="Franklin Gothic Medium Cond" panose="020B0606030402020204" pitchFamily="34" charset="0"/>
            <a:ea typeface="+mn-ea"/>
            <a:cs typeface="+mn-cs"/>
          </a:endParaRPr>
        </a:p>
      </dsp:txBody>
      <dsp:txXfrm>
        <a:off x="9283398" y="2254606"/>
        <a:ext cx="2811253" cy="1042975"/>
      </dsp:txXfrm>
    </dsp:sp>
    <dsp:sp modelId="{EA52E7B3-E09E-402F-B2B5-4E8408A5DEAF}">
      <dsp:nvSpPr>
        <dsp:cNvPr id="0" name=""/>
        <dsp:cNvSpPr/>
      </dsp:nvSpPr>
      <dsp:spPr>
        <a:xfrm>
          <a:off x="5907" y="3578706"/>
          <a:ext cx="2811253" cy="1936953"/>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18225BF-0EFA-4F78-8401-4480D770A2BE}">
      <dsp:nvSpPr>
        <dsp:cNvPr id="0" name=""/>
        <dsp:cNvSpPr/>
      </dsp:nvSpPr>
      <dsp:spPr>
        <a:xfrm>
          <a:off x="5907"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IRDA, Powers</a:t>
          </a:r>
          <a:endParaRPr lang="en-US" sz="2700" kern="1200" dirty="0">
            <a:solidFill>
              <a:schemeClr val="bg1"/>
            </a:solidFill>
            <a:latin typeface="Franklin Gothic Medium Cond" panose="020B0606030402020204" pitchFamily="34" charset="0"/>
            <a:ea typeface="+mn-ea"/>
            <a:cs typeface="+mn-cs"/>
          </a:endParaRPr>
        </a:p>
      </dsp:txBody>
      <dsp:txXfrm>
        <a:off x="5907" y="5515660"/>
        <a:ext cx="2811253" cy="1042975"/>
      </dsp:txXfrm>
    </dsp:sp>
    <dsp:sp modelId="{FD5B68C8-CC74-4DCF-AB19-5D3568456154}">
      <dsp:nvSpPr>
        <dsp:cNvPr id="0" name=""/>
        <dsp:cNvSpPr/>
      </dsp:nvSpPr>
      <dsp:spPr>
        <a:xfrm>
          <a:off x="3098404" y="3578706"/>
          <a:ext cx="2811253" cy="1936953"/>
        </a:xfrm>
        <a:prstGeom prst="round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FA422-AE72-4975-B439-84379562AFA0}">
      <dsp:nvSpPr>
        <dsp:cNvPr id="0" name=""/>
        <dsp:cNvSpPr/>
      </dsp:nvSpPr>
      <dsp:spPr>
        <a:xfrm>
          <a:off x="3098404"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49% FDI: Pro-Cons</a:t>
          </a:r>
          <a:endParaRPr lang="en-US" sz="2700" kern="1200" dirty="0">
            <a:solidFill>
              <a:schemeClr val="bg1"/>
            </a:solidFill>
            <a:latin typeface="Franklin Gothic Medium Cond" panose="020B0606030402020204" pitchFamily="34" charset="0"/>
            <a:ea typeface="+mn-ea"/>
            <a:cs typeface="+mn-cs"/>
          </a:endParaRPr>
        </a:p>
      </dsp:txBody>
      <dsp:txXfrm>
        <a:off x="3098404" y="5515660"/>
        <a:ext cx="2811253" cy="1042975"/>
      </dsp:txXfrm>
    </dsp:sp>
    <dsp:sp modelId="{49095E72-4E96-4389-B232-5F2A451D41C2}">
      <dsp:nvSpPr>
        <dsp:cNvPr id="0" name=""/>
        <dsp:cNvSpPr/>
      </dsp:nvSpPr>
      <dsp:spPr>
        <a:xfrm>
          <a:off x="6542491" y="3578706"/>
          <a:ext cx="2108074" cy="1936953"/>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A9F079A9-1CB5-417E-A48F-DFA9953451DB}">
      <dsp:nvSpPr>
        <dsp:cNvPr id="0" name=""/>
        <dsp:cNvSpPr/>
      </dsp:nvSpPr>
      <dsp:spPr>
        <a:xfrm>
          <a:off x="6190901" y="5424911"/>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Fin. Inclusion:</a:t>
          </a:r>
        </a:p>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PM JJ &amp; Surksha</a:t>
          </a:r>
          <a:endParaRPr lang="en-US" sz="2700" kern="1200" dirty="0">
            <a:solidFill>
              <a:schemeClr val="bg1"/>
            </a:solidFill>
            <a:latin typeface="Franklin Gothic Medium Cond" panose="020B0606030402020204" pitchFamily="34" charset="0"/>
            <a:ea typeface="+mn-ea"/>
            <a:cs typeface="+mn-cs"/>
          </a:endParaRPr>
        </a:p>
      </dsp:txBody>
      <dsp:txXfrm>
        <a:off x="6190901" y="5424911"/>
        <a:ext cx="2811253" cy="1042975"/>
      </dsp:txXfrm>
    </dsp:sp>
    <dsp:sp modelId="{43498343-F7F0-4842-8E6A-DDA26FAD3935}">
      <dsp:nvSpPr>
        <dsp:cNvPr id="0" name=""/>
        <dsp:cNvSpPr/>
      </dsp:nvSpPr>
      <dsp:spPr>
        <a:xfrm>
          <a:off x="9619048" y="3578706"/>
          <a:ext cx="2139954" cy="1936953"/>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D85A74A3-EC26-4006-9B2A-FEFD84823931}">
      <dsp:nvSpPr>
        <dsp:cNvPr id="0" name=""/>
        <dsp:cNvSpPr/>
      </dsp:nvSpPr>
      <dsp:spPr>
        <a:xfrm>
          <a:off x="9283398"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Intermediaries &amp; Ombudsman</a:t>
          </a:r>
          <a:endParaRPr lang="en-US" sz="2700" kern="1200" dirty="0">
            <a:solidFill>
              <a:schemeClr val="bg1"/>
            </a:solidFill>
            <a:latin typeface="Franklin Gothic Medium Cond" panose="020B0606030402020204" pitchFamily="34" charset="0"/>
            <a:ea typeface="+mn-ea"/>
            <a:cs typeface="+mn-cs"/>
          </a:endParaRPr>
        </a:p>
      </dsp:txBody>
      <dsp:txXfrm>
        <a:off x="9283398" y="5515660"/>
        <a:ext cx="2811253" cy="10429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E0B6F-695D-4BEB-AD5B-07E9792A35C1}">
      <dsp:nvSpPr>
        <dsp:cNvPr id="0" name=""/>
        <dsp:cNvSpPr/>
      </dsp:nvSpPr>
      <dsp:spPr>
        <a:xfrm>
          <a:off x="0" y="3112169"/>
          <a:ext cx="8497887" cy="20082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r>
            <a:rPr lang="en-US" sz="5000" kern="1200" dirty="0" smtClean="0">
              <a:latin typeface="Franklin Gothic Medium Cond" panose="020B0606030402020204" pitchFamily="34" charset="0"/>
            </a:rPr>
            <a:t>5 </a:t>
          </a:r>
          <a:r>
            <a:rPr lang="en-US" sz="5000" kern="1200" dirty="0" err="1" smtClean="0">
              <a:latin typeface="Franklin Gothic Medium Cond" panose="020B0606030402020204" pitchFamily="34" charset="0"/>
            </a:rPr>
            <a:t>yr</a:t>
          </a:r>
          <a:r>
            <a:rPr lang="en-US" sz="5000" kern="1200" dirty="0" smtClean="0">
              <a:latin typeface="Franklin Gothic Medium Cond" panose="020B0606030402020204" pitchFamily="34" charset="0"/>
            </a:rPr>
            <a:t> / 62 age</a:t>
          </a:r>
          <a:endParaRPr lang="en-US" sz="5000" kern="1200" dirty="0">
            <a:latin typeface="Franklin Gothic Medium Cond" panose="020B0606030402020204" pitchFamily="34" charset="0"/>
          </a:endParaRPr>
        </a:p>
      </dsp:txBody>
      <dsp:txXfrm>
        <a:off x="0" y="3112169"/>
        <a:ext cx="2549366" cy="2008289"/>
      </dsp:txXfrm>
    </dsp:sp>
    <dsp:sp modelId="{995EAD34-FE1C-4640-BBC0-5064207C9CF4}">
      <dsp:nvSpPr>
        <dsp:cNvPr id="0" name=""/>
        <dsp:cNvSpPr/>
      </dsp:nvSpPr>
      <dsp:spPr>
        <a:xfrm>
          <a:off x="0" y="769165"/>
          <a:ext cx="8497887" cy="20082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r>
            <a:rPr lang="en-US" sz="5000" kern="1200" dirty="0" smtClean="0">
              <a:latin typeface="Franklin Gothic Medium Cond" panose="020B0606030402020204" pitchFamily="34" charset="0"/>
            </a:rPr>
            <a:t>5 </a:t>
          </a:r>
          <a:r>
            <a:rPr lang="en-US" sz="5000" kern="1200" dirty="0" err="1" smtClean="0">
              <a:latin typeface="Franklin Gothic Medium Cond" panose="020B0606030402020204" pitchFamily="34" charset="0"/>
            </a:rPr>
            <a:t>yr</a:t>
          </a:r>
          <a:r>
            <a:rPr lang="en-US" sz="5000" kern="1200" dirty="0" smtClean="0">
              <a:latin typeface="Franklin Gothic Medium Cond" panose="020B0606030402020204" pitchFamily="34" charset="0"/>
            </a:rPr>
            <a:t> / 65 age</a:t>
          </a:r>
          <a:endParaRPr lang="en-US" sz="5000" kern="1200" dirty="0">
            <a:latin typeface="Franklin Gothic Medium Cond" panose="020B0606030402020204" pitchFamily="34" charset="0"/>
          </a:endParaRPr>
        </a:p>
      </dsp:txBody>
      <dsp:txXfrm>
        <a:off x="0" y="769165"/>
        <a:ext cx="2549366" cy="2008289"/>
      </dsp:txXfrm>
    </dsp:sp>
    <dsp:sp modelId="{E8F57D5D-46F5-4E52-93CB-18C48605DDB0}">
      <dsp:nvSpPr>
        <dsp:cNvPr id="0" name=""/>
        <dsp:cNvSpPr/>
      </dsp:nvSpPr>
      <dsp:spPr>
        <a:xfrm>
          <a:off x="4183466" y="936522"/>
          <a:ext cx="2510362" cy="16735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latin typeface="Franklin Gothic Medium Cond" panose="020B0606030402020204" pitchFamily="34" charset="0"/>
            </a:rPr>
            <a:t>Chairman</a:t>
          </a:r>
          <a:endParaRPr lang="en-US" sz="4500" kern="1200" dirty="0">
            <a:latin typeface="Franklin Gothic Medium Cond" panose="020B0606030402020204" pitchFamily="34" charset="0"/>
          </a:endParaRPr>
        </a:p>
      </dsp:txBody>
      <dsp:txXfrm>
        <a:off x="4232483" y="985539"/>
        <a:ext cx="2412328" cy="1575540"/>
      </dsp:txXfrm>
    </dsp:sp>
    <dsp:sp modelId="{B53D1F43-305F-4BC9-A835-F6113A599ECB}">
      <dsp:nvSpPr>
        <dsp:cNvPr id="0" name=""/>
        <dsp:cNvSpPr/>
      </dsp:nvSpPr>
      <dsp:spPr>
        <a:xfrm>
          <a:off x="3806912" y="2610097"/>
          <a:ext cx="1631735" cy="669429"/>
        </a:xfrm>
        <a:custGeom>
          <a:avLst/>
          <a:gdLst/>
          <a:ahLst/>
          <a:cxnLst/>
          <a:rect l="0" t="0" r="0" b="0"/>
          <a:pathLst>
            <a:path>
              <a:moveTo>
                <a:pt x="1631735" y="0"/>
              </a:moveTo>
              <a:lnTo>
                <a:pt x="1631735" y="334714"/>
              </a:lnTo>
              <a:lnTo>
                <a:pt x="0" y="334714"/>
              </a:lnTo>
              <a:lnTo>
                <a:pt x="0" y="66942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56EDAD-B69E-4450-BA51-1DB2A454FB0F}">
      <dsp:nvSpPr>
        <dsp:cNvPr id="0" name=""/>
        <dsp:cNvSpPr/>
      </dsp:nvSpPr>
      <dsp:spPr>
        <a:xfrm>
          <a:off x="2551731" y="3279527"/>
          <a:ext cx="2510362" cy="167357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latin typeface="Franklin Gothic Medium Cond" panose="020B0606030402020204" pitchFamily="34" charset="0"/>
            </a:rPr>
            <a:t>5 </a:t>
          </a:r>
          <a:r>
            <a:rPr lang="en-US" sz="4500" kern="1200" dirty="0" smtClean="0">
              <a:latin typeface="Franklin Gothic Medium Cond" panose="020B0606030402020204" pitchFamily="34" charset="0"/>
            </a:rPr>
            <a:t>Fulltime</a:t>
          </a:r>
          <a:endParaRPr lang="en-US" sz="4500" kern="1200" dirty="0">
            <a:latin typeface="Franklin Gothic Medium Cond" panose="020B0606030402020204" pitchFamily="34" charset="0"/>
          </a:endParaRPr>
        </a:p>
      </dsp:txBody>
      <dsp:txXfrm>
        <a:off x="2600748" y="3328544"/>
        <a:ext cx="2412328" cy="1575540"/>
      </dsp:txXfrm>
    </dsp:sp>
    <dsp:sp modelId="{E8665243-714C-46B4-AF57-9A740C7D3C98}">
      <dsp:nvSpPr>
        <dsp:cNvPr id="0" name=""/>
        <dsp:cNvSpPr/>
      </dsp:nvSpPr>
      <dsp:spPr>
        <a:xfrm>
          <a:off x="5438647" y="2610097"/>
          <a:ext cx="1631735" cy="669429"/>
        </a:xfrm>
        <a:custGeom>
          <a:avLst/>
          <a:gdLst/>
          <a:ahLst/>
          <a:cxnLst/>
          <a:rect l="0" t="0" r="0" b="0"/>
          <a:pathLst>
            <a:path>
              <a:moveTo>
                <a:pt x="0" y="0"/>
              </a:moveTo>
              <a:lnTo>
                <a:pt x="0" y="334714"/>
              </a:lnTo>
              <a:lnTo>
                <a:pt x="1631735" y="334714"/>
              </a:lnTo>
              <a:lnTo>
                <a:pt x="1631735" y="66942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C2868E-4946-4B5A-B6F7-B1DE5155D6F6}">
      <dsp:nvSpPr>
        <dsp:cNvPr id="0" name=""/>
        <dsp:cNvSpPr/>
      </dsp:nvSpPr>
      <dsp:spPr>
        <a:xfrm>
          <a:off x="5815201" y="3279527"/>
          <a:ext cx="2510362" cy="167357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latin typeface="Franklin Gothic Medium Cond" panose="020B0606030402020204" pitchFamily="34" charset="0"/>
            </a:rPr>
            <a:t>4 </a:t>
          </a:r>
          <a:r>
            <a:rPr lang="en-US" sz="4500" kern="1200" dirty="0" err="1" smtClean="0">
              <a:latin typeface="Franklin Gothic Medium Cond" panose="020B0606030402020204" pitchFamily="34" charset="0"/>
            </a:rPr>
            <a:t>Parttime</a:t>
          </a:r>
          <a:endParaRPr lang="en-US" sz="4500" kern="1200" dirty="0">
            <a:latin typeface="Franklin Gothic Medium Cond" panose="020B0606030402020204" pitchFamily="34" charset="0"/>
          </a:endParaRPr>
        </a:p>
      </dsp:txBody>
      <dsp:txXfrm>
        <a:off x="5864218" y="3328544"/>
        <a:ext cx="2412328" cy="1575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CCAA2-9319-4959-9B6D-1FB5F56B575A}">
      <dsp:nvSpPr>
        <dsp:cNvPr id="0" name=""/>
        <dsp:cNvSpPr/>
      </dsp:nvSpPr>
      <dsp:spPr>
        <a:xfrm>
          <a:off x="51" y="19335"/>
          <a:ext cx="4913783" cy="1555200"/>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384048" tIns="219456" rIns="384048" bIns="219456" numCol="1" spcCol="1270" anchor="ctr" anchorCtr="0">
          <a:noAutofit/>
        </a:bodyPr>
        <a:lstStyle/>
        <a:p>
          <a:pPr lvl="0" algn="ctr" defTabSz="2400300">
            <a:lnSpc>
              <a:spcPct val="90000"/>
            </a:lnSpc>
            <a:spcBef>
              <a:spcPct val="0"/>
            </a:spcBef>
            <a:spcAft>
              <a:spcPct val="35000"/>
            </a:spcAft>
          </a:pPr>
          <a:r>
            <a:rPr lang="en-US" sz="5400" kern="1200" dirty="0" smtClean="0">
              <a:latin typeface="Franklin Gothic Medium Cond" panose="020B0606030402020204" pitchFamily="34" charset="0"/>
            </a:rPr>
            <a:t>Bank</a:t>
          </a:r>
          <a:endParaRPr lang="en-US" sz="5400" kern="1200" dirty="0">
            <a:latin typeface="Franklin Gothic Medium Cond" panose="020B0606030402020204" pitchFamily="34" charset="0"/>
          </a:endParaRPr>
        </a:p>
      </dsp:txBody>
      <dsp:txXfrm>
        <a:off x="51" y="19335"/>
        <a:ext cx="4913783" cy="1555200"/>
      </dsp:txXfrm>
    </dsp:sp>
    <dsp:sp modelId="{14BA7947-EC09-4DED-AD68-A7E60225FEB7}">
      <dsp:nvSpPr>
        <dsp:cNvPr id="0" name=""/>
        <dsp:cNvSpPr/>
      </dsp:nvSpPr>
      <dsp:spPr>
        <a:xfrm>
          <a:off x="51" y="1574535"/>
          <a:ext cx="4913783" cy="3668692"/>
        </a:xfrm>
        <a:prstGeom prst="rect">
          <a:avLst/>
        </a:prstGeom>
        <a:solidFill>
          <a:schemeClr val="accent2">
            <a:tint val="40000"/>
            <a:alpha val="90000"/>
            <a:hueOff val="0"/>
            <a:satOff val="0"/>
            <a:lumOff val="0"/>
            <a:alphaOff val="0"/>
          </a:schemeClr>
        </a:solidFill>
        <a:ln>
          <a:noFill/>
        </a:ln>
        <a:effectLst>
          <a:outerShdw blurRad="40000" dist="23000" dir="5400000" rotWithShape="0">
            <a:srgbClr val="000000">
              <a:alpha val="35000"/>
            </a:srgbClr>
          </a:outerShdw>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lang="en-US" sz="4600" kern="1200" dirty="0" smtClean="0">
              <a:latin typeface="Franklin Gothic Medium Cond" panose="020B0606030402020204" pitchFamily="34" charset="0"/>
            </a:rPr>
            <a:t>CRR</a:t>
          </a:r>
          <a:endParaRPr lang="en-US" sz="4600" kern="1200" dirty="0">
            <a:latin typeface="Franklin Gothic Medium Cond" panose="020B0606030402020204" pitchFamily="34" charset="0"/>
          </a:endParaRPr>
        </a:p>
        <a:p>
          <a:pPr marL="285750" lvl="1" indent="-285750" algn="l" defTabSz="2044700">
            <a:lnSpc>
              <a:spcPct val="90000"/>
            </a:lnSpc>
            <a:spcBef>
              <a:spcPct val="0"/>
            </a:spcBef>
            <a:spcAft>
              <a:spcPct val="15000"/>
            </a:spcAft>
            <a:buChar char="••"/>
          </a:pPr>
          <a:r>
            <a:rPr lang="en-US" sz="4600" kern="1200" dirty="0" smtClean="0">
              <a:latin typeface="Franklin Gothic Medium Cond" panose="020B0606030402020204" pitchFamily="34" charset="0"/>
            </a:rPr>
            <a:t>SLR</a:t>
          </a:r>
          <a:endParaRPr lang="en-US" sz="4600" kern="1200" dirty="0">
            <a:latin typeface="Franklin Gothic Medium Cond" panose="020B0606030402020204" pitchFamily="34" charset="0"/>
          </a:endParaRPr>
        </a:p>
        <a:p>
          <a:pPr marL="285750" lvl="1" indent="-285750" algn="l" defTabSz="2044700">
            <a:lnSpc>
              <a:spcPct val="90000"/>
            </a:lnSpc>
            <a:spcBef>
              <a:spcPct val="0"/>
            </a:spcBef>
            <a:spcAft>
              <a:spcPct val="15000"/>
            </a:spcAft>
            <a:buChar char="••"/>
          </a:pPr>
          <a:r>
            <a:rPr lang="en-US" sz="4600" kern="1200" dirty="0" smtClean="0">
              <a:latin typeface="Franklin Gothic Medium Cond" panose="020B0606030402020204" pitchFamily="34" charset="0"/>
            </a:rPr>
            <a:t>CAR (</a:t>
          </a:r>
          <a:r>
            <a:rPr lang="en-US" sz="4000" kern="1200" dirty="0" smtClean="0">
              <a:latin typeface="Franklin Gothic Medium Cond" panose="020B0606030402020204" pitchFamily="34" charset="0"/>
            </a:rPr>
            <a:t>Cap. adequacy ratio, BASEL</a:t>
          </a:r>
          <a:r>
            <a:rPr lang="en-US" sz="4600" kern="1200" dirty="0" smtClean="0">
              <a:latin typeface="Franklin Gothic Medium Cond" panose="020B0606030402020204" pitchFamily="34" charset="0"/>
            </a:rPr>
            <a:t>) </a:t>
          </a:r>
          <a:endParaRPr lang="en-US" sz="4600" kern="1200" dirty="0">
            <a:latin typeface="Franklin Gothic Medium Cond" panose="020B0606030402020204" pitchFamily="34" charset="0"/>
          </a:endParaRPr>
        </a:p>
      </dsp:txBody>
      <dsp:txXfrm>
        <a:off x="51" y="1574535"/>
        <a:ext cx="4913783" cy="3668692"/>
      </dsp:txXfrm>
    </dsp:sp>
    <dsp:sp modelId="{2183492D-50E3-4FCC-B0F1-B3A831AFF938}">
      <dsp:nvSpPr>
        <dsp:cNvPr id="0" name=""/>
        <dsp:cNvSpPr/>
      </dsp:nvSpPr>
      <dsp:spPr>
        <a:xfrm>
          <a:off x="5601764" y="19335"/>
          <a:ext cx="4913783" cy="1555200"/>
        </a:xfrm>
        <a:prstGeom prst="rect">
          <a:avLst/>
        </a:prstGeom>
        <a:solidFill>
          <a:schemeClr val="accent2">
            <a:hueOff val="-9067203"/>
            <a:satOff val="5236"/>
            <a:lumOff val="-9607"/>
            <a:alphaOff val="0"/>
          </a:schemeClr>
        </a:solidFill>
        <a:ln w="9525" cap="flat" cmpd="sng" algn="ctr">
          <a:solidFill>
            <a:schemeClr val="accent2">
              <a:hueOff val="-9067203"/>
              <a:satOff val="5236"/>
              <a:lumOff val="-9607"/>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384048" tIns="219456" rIns="384048" bIns="219456" numCol="1" spcCol="1270" anchor="ctr" anchorCtr="0">
          <a:noAutofit/>
        </a:bodyPr>
        <a:lstStyle/>
        <a:p>
          <a:pPr lvl="0" algn="ctr" defTabSz="2400300">
            <a:lnSpc>
              <a:spcPct val="90000"/>
            </a:lnSpc>
            <a:spcBef>
              <a:spcPct val="0"/>
            </a:spcBef>
            <a:spcAft>
              <a:spcPct val="35000"/>
            </a:spcAft>
          </a:pPr>
          <a:r>
            <a:rPr lang="en-US" sz="5400" kern="1200" dirty="0" smtClean="0">
              <a:latin typeface="Franklin Gothic Medium Cond" panose="020B0606030402020204" pitchFamily="34" charset="0"/>
            </a:rPr>
            <a:t>Insurance</a:t>
          </a:r>
          <a:endParaRPr lang="en-US" sz="5400" kern="1200" dirty="0">
            <a:latin typeface="Franklin Gothic Medium Cond" panose="020B0606030402020204" pitchFamily="34" charset="0"/>
          </a:endParaRPr>
        </a:p>
      </dsp:txBody>
      <dsp:txXfrm>
        <a:off x="5601764" y="19335"/>
        <a:ext cx="4913783" cy="1555200"/>
      </dsp:txXfrm>
    </dsp:sp>
    <dsp:sp modelId="{8D7C29CF-B7E0-4847-AE44-8F2FE56450E2}">
      <dsp:nvSpPr>
        <dsp:cNvPr id="0" name=""/>
        <dsp:cNvSpPr/>
      </dsp:nvSpPr>
      <dsp:spPr>
        <a:xfrm>
          <a:off x="5601764" y="1574535"/>
          <a:ext cx="4913783" cy="3668692"/>
        </a:xfrm>
        <a:prstGeom prst="rect">
          <a:avLst/>
        </a:prstGeom>
        <a:solidFill>
          <a:schemeClr val="accent2">
            <a:tint val="40000"/>
            <a:alpha val="90000"/>
            <a:hueOff val="-8695070"/>
            <a:satOff val="-10141"/>
            <a:lumOff val="-1691"/>
            <a:alphaOff val="0"/>
          </a:schemeClr>
        </a:solidFill>
        <a:ln>
          <a:noFill/>
        </a:ln>
        <a:effectLst>
          <a:outerShdw blurRad="40000" dist="23000" dir="5400000" rotWithShape="0">
            <a:srgbClr val="000000">
              <a:alpha val="35000"/>
            </a:srgbClr>
          </a:outerShdw>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288036" tIns="288036" rIns="384048" bIns="432054" numCol="1" spcCol="1270" anchor="t" anchorCtr="0">
          <a:noAutofit/>
        </a:bodyPr>
        <a:lstStyle/>
        <a:p>
          <a:pPr marL="285750" lvl="1" indent="-285750" algn="l" defTabSz="2400300">
            <a:lnSpc>
              <a:spcPct val="90000"/>
            </a:lnSpc>
            <a:spcBef>
              <a:spcPct val="0"/>
            </a:spcBef>
            <a:spcAft>
              <a:spcPct val="15000"/>
            </a:spcAft>
            <a:buChar char="••"/>
          </a:pPr>
          <a:r>
            <a:rPr lang="en-US" sz="5400" kern="1200" dirty="0" smtClean="0">
              <a:latin typeface="Franklin Gothic Medium Cond" panose="020B0606030402020204" pitchFamily="34" charset="0"/>
            </a:rPr>
            <a:t>Investment pattern</a:t>
          </a:r>
          <a:endParaRPr lang="en-US" sz="5400" kern="1200" dirty="0">
            <a:latin typeface="Franklin Gothic Medium Cond" panose="020B0606030402020204" pitchFamily="34" charset="0"/>
          </a:endParaRPr>
        </a:p>
        <a:p>
          <a:pPr marL="285750" lvl="1" indent="-285750" algn="l" defTabSz="2400300">
            <a:lnSpc>
              <a:spcPct val="90000"/>
            </a:lnSpc>
            <a:spcBef>
              <a:spcPct val="0"/>
            </a:spcBef>
            <a:spcAft>
              <a:spcPct val="15000"/>
            </a:spcAft>
            <a:buChar char="••"/>
          </a:pPr>
          <a:r>
            <a:rPr lang="en-US" sz="5400" kern="1200" dirty="0" smtClean="0">
              <a:latin typeface="Franklin Gothic Medium Cond" panose="020B0606030402020204" pitchFamily="34" charset="0"/>
            </a:rPr>
            <a:t>Solvency Margin</a:t>
          </a:r>
          <a:endParaRPr lang="en-US" sz="5400" kern="1200" dirty="0">
            <a:latin typeface="Franklin Gothic Medium Cond" panose="020B0606030402020204" pitchFamily="34" charset="0"/>
          </a:endParaRPr>
        </a:p>
      </dsp:txBody>
      <dsp:txXfrm>
        <a:off x="5601764" y="1574535"/>
        <a:ext cx="4913783" cy="36686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DAA7B-4DC5-4595-80AD-5C9CC673C121}">
      <dsp:nvSpPr>
        <dsp:cNvPr id="0" name=""/>
        <dsp:cNvSpPr/>
      </dsp:nvSpPr>
      <dsp:spPr>
        <a:xfrm>
          <a:off x="1710152" y="405364"/>
          <a:ext cx="5465589" cy="5465589"/>
        </a:xfrm>
        <a:prstGeom prst="pie">
          <a:avLst>
            <a:gd name="adj1" fmla="val 16200000"/>
            <a:gd name="adj2" fmla="val 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t"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Min. 25%</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G-Sec</a:t>
          </a:r>
          <a:endParaRPr lang="en-US" sz="2000" kern="1200" dirty="0">
            <a:latin typeface="Franklin Gothic Medium Cond" panose="020B0606030402020204" pitchFamily="34" charset="0"/>
          </a:endParaRPr>
        </a:p>
      </dsp:txBody>
      <dsp:txXfrm>
        <a:off x="4505410" y="1416498"/>
        <a:ext cx="2017062" cy="1626663"/>
      </dsp:txXfrm>
    </dsp:sp>
    <dsp:sp modelId="{1C07C136-E113-4989-BFD2-C3E7B8ACBE12}">
      <dsp:nvSpPr>
        <dsp:cNvPr id="0" name=""/>
        <dsp:cNvSpPr/>
      </dsp:nvSpPr>
      <dsp:spPr>
        <a:xfrm>
          <a:off x="1479816" y="635700"/>
          <a:ext cx="5465589" cy="5465589"/>
        </a:xfrm>
        <a:prstGeom prst="pie">
          <a:avLst>
            <a:gd name="adj1" fmla="val 0"/>
            <a:gd name="adj2" fmla="val 5400000"/>
          </a:avLst>
        </a:prstGeom>
        <a:solidFill>
          <a:schemeClr val="accent3">
            <a:hueOff val="-1860324"/>
            <a:satOff val="-10190"/>
            <a:lumOff val="313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t"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Min. 15%</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Hosing and Infra bonds.</a:t>
          </a:r>
          <a:endParaRPr lang="en-US" sz="2000" kern="1200" dirty="0">
            <a:latin typeface="Franklin Gothic Medium Cond" panose="020B0606030402020204" pitchFamily="34" charset="0"/>
          </a:endParaRPr>
        </a:p>
      </dsp:txBody>
      <dsp:txXfrm>
        <a:off x="4310211" y="3466094"/>
        <a:ext cx="2017062" cy="1626663"/>
      </dsp:txXfrm>
    </dsp:sp>
    <dsp:sp modelId="{4CB834B2-50D7-4CCF-A006-F2251B71D727}">
      <dsp:nvSpPr>
        <dsp:cNvPr id="0" name=""/>
        <dsp:cNvSpPr/>
      </dsp:nvSpPr>
      <dsp:spPr>
        <a:xfrm>
          <a:off x="1479816" y="635700"/>
          <a:ext cx="5465589" cy="5465589"/>
        </a:xfrm>
        <a:prstGeom prst="pie">
          <a:avLst>
            <a:gd name="adj1" fmla="val 5400000"/>
            <a:gd name="adj2" fmla="val 10800000"/>
          </a:avLst>
        </a:prstGeom>
        <a:solidFill>
          <a:schemeClr val="accent3">
            <a:hueOff val="-3720648"/>
            <a:satOff val="-20381"/>
            <a:lumOff val="627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t"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Max. </a:t>
          </a:r>
          <a:r>
            <a:rPr lang="en-US" sz="2000" kern="1200" dirty="0" smtClean="0">
              <a:latin typeface="Franklin Gothic Medium Cond" panose="020B0606030402020204" pitchFamily="34" charset="0"/>
            </a:rPr>
            <a:t>20% </a:t>
          </a:r>
          <a:r>
            <a:rPr lang="en-US" sz="2000" kern="1200" dirty="0" smtClean="0">
              <a:latin typeface="Franklin Gothic Medium Cond" panose="020B0606030402020204" pitchFamily="34" charset="0"/>
            </a:rPr>
            <a:t>“Approved” investment</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RBI </a:t>
          </a:r>
          <a:r>
            <a:rPr lang="en-US" sz="2000" kern="1200" dirty="0" smtClean="0">
              <a:latin typeface="Franklin Gothic Medium Cond" panose="020B0606030402020204" pitchFamily="34" charset="0"/>
            </a:rPr>
            <a:t>Reverse repo</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Commercial Papers</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AA rated Shares / debentures</a:t>
          </a:r>
          <a:endParaRPr lang="en-US" sz="2000" kern="1200" dirty="0">
            <a:latin typeface="Franklin Gothic Medium Cond" panose="020B0606030402020204" pitchFamily="34" charset="0"/>
          </a:endParaRPr>
        </a:p>
      </dsp:txBody>
      <dsp:txXfrm>
        <a:off x="2097948" y="3466094"/>
        <a:ext cx="2017062" cy="1626663"/>
      </dsp:txXfrm>
    </dsp:sp>
    <dsp:sp modelId="{F46C05B3-62FF-4911-8742-ECE9493F24A9}">
      <dsp:nvSpPr>
        <dsp:cNvPr id="0" name=""/>
        <dsp:cNvSpPr/>
      </dsp:nvSpPr>
      <dsp:spPr>
        <a:xfrm>
          <a:off x="1479816" y="635700"/>
          <a:ext cx="5465589" cy="5465589"/>
        </a:xfrm>
        <a:prstGeom prst="pie">
          <a:avLst>
            <a:gd name="adj1" fmla="val 10800000"/>
            <a:gd name="adj2" fmla="val 16200000"/>
          </a:avLst>
        </a:prstGeom>
        <a:solidFill>
          <a:schemeClr val="accent3">
            <a:hueOff val="-5580972"/>
            <a:satOff val="-30571"/>
            <a:lumOff val="941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Remaining – other investment</a:t>
          </a:r>
          <a:endParaRPr lang="en-US" sz="2000" kern="1200" dirty="0">
            <a:latin typeface="Franklin Gothic Medium Cond" panose="020B0606030402020204" pitchFamily="34" charset="0"/>
          </a:endParaRPr>
        </a:p>
      </dsp:txBody>
      <dsp:txXfrm>
        <a:off x="2097948" y="1644231"/>
        <a:ext cx="2017062" cy="16266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D0AEC-7301-410D-A7AF-1644038B3435}">
      <dsp:nvSpPr>
        <dsp:cNvPr id="0" name=""/>
        <dsp:cNvSpPr/>
      </dsp:nvSpPr>
      <dsp:spPr>
        <a:xfrm>
          <a:off x="1760298" y="290196"/>
          <a:ext cx="5465589" cy="5465589"/>
        </a:xfrm>
        <a:prstGeom prst="pie">
          <a:avLst>
            <a:gd name="adj1" fmla="val 16200000"/>
            <a:gd name="adj2" fmla="val 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t"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G-Sec (Min.)</a:t>
          </a:r>
          <a:endParaRPr lang="en-US" sz="2000" kern="1200" dirty="0">
            <a:latin typeface="Franklin Gothic Medium Cond" panose="020B0606030402020204" pitchFamily="34" charset="0"/>
          </a:endParaRPr>
        </a:p>
        <a:p>
          <a:pPr marL="171450" lvl="1" indent="-171450" algn="l" defTabSz="711200">
            <a:lnSpc>
              <a:spcPct val="90000"/>
            </a:lnSpc>
            <a:spcBef>
              <a:spcPct val="0"/>
            </a:spcBef>
            <a:spcAft>
              <a:spcPct val="15000"/>
            </a:spcAft>
            <a:buChar char="••"/>
          </a:pPr>
          <a:r>
            <a:rPr lang="en-US" sz="1600" kern="1200" dirty="0" smtClean="0">
              <a:latin typeface="Franklin Gothic Medium Cond" panose="020B0606030402020204" pitchFamily="34" charset="0"/>
            </a:rPr>
            <a:t>Union: 20%</a:t>
          </a:r>
          <a:endParaRPr lang="en-US" sz="1600" kern="1200" dirty="0">
            <a:latin typeface="Franklin Gothic Medium Cond" panose="020B0606030402020204" pitchFamily="34" charset="0"/>
          </a:endParaRPr>
        </a:p>
        <a:p>
          <a:pPr marL="171450" lvl="1" indent="-171450" algn="l" defTabSz="711200">
            <a:lnSpc>
              <a:spcPct val="90000"/>
            </a:lnSpc>
            <a:spcBef>
              <a:spcPct val="0"/>
            </a:spcBef>
            <a:spcAft>
              <a:spcPct val="15000"/>
            </a:spcAft>
            <a:buChar char="••"/>
          </a:pPr>
          <a:r>
            <a:rPr lang="en-US" sz="1600" kern="1200" dirty="0" smtClean="0">
              <a:latin typeface="Franklin Gothic Medium Cond" panose="020B0606030402020204" pitchFamily="34" charset="0"/>
            </a:rPr>
            <a:t>States / other approved: 30%</a:t>
          </a:r>
          <a:endParaRPr lang="en-US" sz="1600" kern="1200" dirty="0">
            <a:latin typeface="Franklin Gothic Medium Cond" panose="020B0606030402020204" pitchFamily="34" charset="0"/>
          </a:endParaRPr>
        </a:p>
      </dsp:txBody>
      <dsp:txXfrm>
        <a:off x="4555557" y="1301330"/>
        <a:ext cx="2017062" cy="1626663"/>
      </dsp:txXfrm>
    </dsp:sp>
    <dsp:sp modelId="{9AF52DDC-B7DF-422B-BA8B-A9FA721B41A3}">
      <dsp:nvSpPr>
        <dsp:cNvPr id="0" name=""/>
        <dsp:cNvSpPr/>
      </dsp:nvSpPr>
      <dsp:spPr>
        <a:xfrm>
          <a:off x="1429669" y="396217"/>
          <a:ext cx="5666176" cy="5714219"/>
        </a:xfrm>
        <a:prstGeom prst="pie">
          <a:avLst>
            <a:gd name="adj1" fmla="val 0"/>
            <a:gd name="adj2" fmla="val 5400000"/>
          </a:avLst>
        </a:prstGeom>
        <a:solidFill>
          <a:schemeClr val="accent2">
            <a:hueOff val="-3022401"/>
            <a:satOff val="1745"/>
            <a:lumOff val="-32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t"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Min. 5%</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Franklin Gothic Medium Cond" panose="020B0606030402020204" pitchFamily="34" charset="0"/>
            </a:rPr>
            <a:t>Loan to states for housing and fire fighting </a:t>
          </a:r>
          <a:r>
            <a:rPr lang="en-US" sz="2000" kern="1200" dirty="0" err="1" smtClean="0">
              <a:latin typeface="Franklin Gothic Medium Cond" panose="020B0606030402020204" pitchFamily="34" charset="0"/>
            </a:rPr>
            <a:t>eqp</a:t>
          </a:r>
          <a:r>
            <a:rPr lang="en-US" sz="2000" kern="1200" dirty="0" smtClean="0">
              <a:latin typeface="Franklin Gothic Medium Cond" panose="020B0606030402020204" pitchFamily="34" charset="0"/>
            </a:rPr>
            <a:t>.</a:t>
          </a:r>
          <a:endParaRPr lang="en-US" sz="2000" kern="1200" dirty="0">
            <a:latin typeface="Franklin Gothic Medium Cond" panose="020B0606030402020204" pitchFamily="34" charset="0"/>
          </a:endParaRPr>
        </a:p>
      </dsp:txBody>
      <dsp:txXfrm>
        <a:off x="4363939" y="3355366"/>
        <a:ext cx="2091088" cy="1700660"/>
      </dsp:txXfrm>
    </dsp:sp>
    <dsp:sp modelId="{895A55E3-D826-4333-810A-66F04C0BA2FF}">
      <dsp:nvSpPr>
        <dsp:cNvPr id="0" name=""/>
        <dsp:cNvSpPr/>
      </dsp:nvSpPr>
      <dsp:spPr>
        <a:xfrm>
          <a:off x="1534800" y="454835"/>
          <a:ext cx="5455915" cy="5596982"/>
        </a:xfrm>
        <a:prstGeom prst="pie">
          <a:avLst>
            <a:gd name="adj1" fmla="val 5400000"/>
            <a:gd name="adj2" fmla="val 10800000"/>
          </a:avLst>
        </a:prstGeom>
        <a:solidFill>
          <a:schemeClr val="accent2">
            <a:hueOff val="-6044802"/>
            <a:satOff val="3491"/>
            <a:lumOff val="-64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t"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Min. 10%</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smtClean="0">
              <a:latin typeface="Franklin Gothic Medium Cond" panose="020B0606030402020204" pitchFamily="34" charset="0"/>
            </a:rPr>
            <a:t>Social </a:t>
          </a:r>
          <a:r>
            <a:rPr lang="en-US" sz="2000" kern="1200" dirty="0" smtClean="0">
              <a:latin typeface="Franklin Gothic Medium Cond" panose="020B0606030402020204" pitchFamily="34" charset="0"/>
            </a:rPr>
            <a:t>sector infrastructure</a:t>
          </a:r>
          <a:endParaRPr lang="en-US" sz="2000" kern="1200" dirty="0">
            <a:latin typeface="Franklin Gothic Medium Cond" panose="020B0606030402020204" pitchFamily="34" charset="0"/>
          </a:endParaRPr>
        </a:p>
      </dsp:txBody>
      <dsp:txXfrm>
        <a:off x="2151838" y="3353273"/>
        <a:ext cx="2013492" cy="1665768"/>
      </dsp:txXfrm>
    </dsp:sp>
    <dsp:sp modelId="{E174225A-9146-4554-8EE4-C5564F1997E1}">
      <dsp:nvSpPr>
        <dsp:cNvPr id="0" name=""/>
        <dsp:cNvSpPr/>
      </dsp:nvSpPr>
      <dsp:spPr>
        <a:xfrm>
          <a:off x="1529963" y="92358"/>
          <a:ext cx="5465589" cy="6022970"/>
        </a:xfrm>
        <a:prstGeom prst="pie">
          <a:avLst>
            <a:gd name="adj1" fmla="val 10800000"/>
            <a:gd name="adj2" fmla="val 16200000"/>
          </a:avLst>
        </a:prstGeom>
        <a:solidFill>
          <a:schemeClr val="accent2">
            <a:hueOff val="-9067203"/>
            <a:satOff val="5236"/>
            <a:lumOff val="-9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t"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Max.70% “Approved” investment</a:t>
          </a:r>
          <a:endParaRPr lang="en-US" sz="2000" kern="1200" dirty="0">
            <a:latin typeface="Franklin Gothic Medium Cond" panose="020B0606030402020204" pitchFamily="34" charset="0"/>
          </a:endParaRPr>
        </a:p>
        <a:p>
          <a:pPr marL="171450" lvl="1" indent="-171450" algn="l" defTabSz="711200">
            <a:lnSpc>
              <a:spcPct val="90000"/>
            </a:lnSpc>
            <a:spcBef>
              <a:spcPct val="0"/>
            </a:spcBef>
            <a:spcAft>
              <a:spcPct val="15000"/>
            </a:spcAft>
            <a:buChar char="••"/>
          </a:pPr>
          <a:r>
            <a:rPr lang="en-US" sz="1600" kern="1200" dirty="0" smtClean="0">
              <a:latin typeface="Franklin Gothic Medium Cond" panose="020B0606030402020204" pitchFamily="34" charset="0"/>
            </a:rPr>
            <a:t>RBI </a:t>
          </a:r>
          <a:r>
            <a:rPr lang="en-US" sz="1600" kern="1200" dirty="0" smtClean="0">
              <a:latin typeface="Franklin Gothic Medium Cond" panose="020B0606030402020204" pitchFamily="34" charset="0"/>
            </a:rPr>
            <a:t>Reverse repo</a:t>
          </a:r>
          <a:endParaRPr lang="en-US" sz="1600" kern="1200" dirty="0">
            <a:latin typeface="Franklin Gothic Medium Cond" panose="020B0606030402020204" pitchFamily="34" charset="0"/>
          </a:endParaRPr>
        </a:p>
        <a:p>
          <a:pPr marL="171450" lvl="1" indent="-171450" algn="l" defTabSz="711200">
            <a:lnSpc>
              <a:spcPct val="90000"/>
            </a:lnSpc>
            <a:spcBef>
              <a:spcPct val="0"/>
            </a:spcBef>
            <a:spcAft>
              <a:spcPct val="15000"/>
            </a:spcAft>
            <a:buChar char="••"/>
          </a:pPr>
          <a:r>
            <a:rPr lang="en-US" sz="1600" kern="1200" dirty="0" smtClean="0">
              <a:latin typeface="Franklin Gothic Medium Cond" panose="020B0606030402020204" pitchFamily="34" charset="0"/>
            </a:rPr>
            <a:t>Commercial Papers</a:t>
          </a:r>
          <a:endParaRPr lang="en-US" sz="1600" kern="1200" dirty="0">
            <a:latin typeface="Franklin Gothic Medium Cond" panose="020B0606030402020204" pitchFamily="34" charset="0"/>
          </a:endParaRPr>
        </a:p>
        <a:p>
          <a:pPr marL="171450" lvl="1" indent="-171450" algn="l" defTabSz="711200">
            <a:lnSpc>
              <a:spcPct val="90000"/>
            </a:lnSpc>
            <a:spcBef>
              <a:spcPct val="0"/>
            </a:spcBef>
            <a:spcAft>
              <a:spcPct val="15000"/>
            </a:spcAft>
            <a:buChar char="••"/>
          </a:pPr>
          <a:r>
            <a:rPr lang="en-US" sz="1600" kern="1200" dirty="0" smtClean="0">
              <a:latin typeface="Franklin Gothic Medium Cond" panose="020B0606030402020204" pitchFamily="34" charset="0"/>
            </a:rPr>
            <a:t>AA rating Shares / debentures</a:t>
          </a:r>
          <a:endParaRPr lang="en-US" sz="1600" kern="1200" dirty="0">
            <a:latin typeface="Franklin Gothic Medium Cond" panose="020B0606030402020204" pitchFamily="34" charset="0"/>
          </a:endParaRPr>
        </a:p>
      </dsp:txBody>
      <dsp:txXfrm>
        <a:off x="2148095" y="1203739"/>
        <a:ext cx="2017062" cy="17925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5CD52-F48D-4F7E-BBE5-37D3DE720AF0}">
      <dsp:nvSpPr>
        <dsp:cNvPr id="0" name=""/>
        <dsp:cNvSpPr/>
      </dsp:nvSpPr>
      <dsp:spPr>
        <a:xfrm>
          <a:off x="0" y="0"/>
          <a:ext cx="10677144" cy="2575864"/>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9D530A-F18F-4F74-AFAE-720F5FDD107A}">
      <dsp:nvSpPr>
        <dsp:cNvPr id="0" name=""/>
        <dsp:cNvSpPr/>
      </dsp:nvSpPr>
      <dsp:spPr>
        <a:xfrm>
          <a:off x="320314" y="343448"/>
          <a:ext cx="3136411" cy="1888967"/>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C3B1C5-05B4-43C9-8791-71E704174AF7}">
      <dsp:nvSpPr>
        <dsp:cNvPr id="0" name=""/>
        <dsp:cNvSpPr/>
      </dsp:nvSpPr>
      <dsp:spPr>
        <a:xfrm rot="10800000">
          <a:off x="320314" y="2575864"/>
          <a:ext cx="3136411" cy="3148279"/>
        </a:xfrm>
        <a:prstGeom prst="round2SameRect">
          <a:avLst>
            <a:gd name="adj1" fmla="val 10500"/>
            <a:gd name="adj2" fmla="val 0"/>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Accountability</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improve</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 improve</a:t>
          </a:r>
          <a:endParaRPr lang="en-US" sz="2500" kern="1200" dirty="0">
            <a:latin typeface="Franklin Gothic Medium" panose="020B0603020102020204" pitchFamily="34" charset="0"/>
          </a:endParaRPr>
        </a:p>
      </dsp:txBody>
      <dsp:txXfrm rot="10800000">
        <a:off x="416769" y="2575864"/>
        <a:ext cx="2943501" cy="3051824"/>
      </dsp:txXfrm>
    </dsp:sp>
    <dsp:sp modelId="{D454FA79-CFBC-4DE9-98B8-AC32E450D268}">
      <dsp:nvSpPr>
        <dsp:cNvPr id="0" name=""/>
        <dsp:cNvSpPr/>
      </dsp:nvSpPr>
      <dsp:spPr>
        <a:xfrm>
          <a:off x="3770366" y="343448"/>
          <a:ext cx="3136411" cy="1888967"/>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25C3D3-43F4-48D8-AEA9-1F1817385BFC}">
      <dsp:nvSpPr>
        <dsp:cNvPr id="0" name=""/>
        <dsp:cNvSpPr/>
      </dsp:nvSpPr>
      <dsp:spPr>
        <a:xfrm rot="10800000">
          <a:off x="3770366" y="2575864"/>
          <a:ext cx="3136411" cy="3148279"/>
        </a:xfrm>
        <a:prstGeom prst="round2SameRect">
          <a:avLst>
            <a:gd name="adj1" fmla="val 10500"/>
            <a:gd name="adj2" fmla="val 0"/>
          </a:avLst>
        </a:prstGeom>
        <a:solidFill>
          <a:schemeClr val="accent1">
            <a:lumMod val="75000"/>
            <a:alpha val="7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BoP / infra. Investment</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improve</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a:t>
          </a:r>
          <a:endParaRPr lang="en-US" sz="2500" kern="1200" dirty="0">
            <a:latin typeface="Franklin Gothic Medium" panose="020B0603020102020204" pitchFamily="34" charset="0"/>
          </a:endParaRPr>
        </a:p>
      </dsp:txBody>
      <dsp:txXfrm rot="10800000">
        <a:off x="3866821" y="2575864"/>
        <a:ext cx="2943501" cy="3051824"/>
      </dsp:txXfrm>
    </dsp:sp>
    <dsp:sp modelId="{23371AD9-281A-4995-87D3-BF35FFB0694A}">
      <dsp:nvSpPr>
        <dsp:cNvPr id="0" name=""/>
        <dsp:cNvSpPr/>
      </dsp:nvSpPr>
      <dsp:spPr>
        <a:xfrm>
          <a:off x="7220418" y="343448"/>
          <a:ext cx="3136411" cy="1888967"/>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16AA62-5032-4F1A-9B86-48EB3F7A365D}">
      <dsp:nvSpPr>
        <dsp:cNvPr id="0" name=""/>
        <dsp:cNvSpPr/>
      </dsp:nvSpPr>
      <dsp:spPr>
        <a:xfrm rot="10800000">
          <a:off x="7220418" y="2575864"/>
          <a:ext cx="3136411" cy="3148279"/>
        </a:xfrm>
        <a:prstGeom prst="round2SameRect">
          <a:avLst>
            <a:gd name="adj1" fmla="val 10500"/>
            <a:gd name="adj2" fmla="val 0"/>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Rural penetration</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Happen</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 Happen</a:t>
          </a:r>
          <a:endParaRPr lang="en-US" sz="2500" kern="1200" dirty="0">
            <a:latin typeface="Franklin Gothic Medium" panose="020B0603020102020204" pitchFamily="34" charset="0"/>
          </a:endParaRPr>
        </a:p>
      </dsp:txBody>
      <dsp:txXfrm rot="10800000">
        <a:off x="7316873" y="2575864"/>
        <a:ext cx="2943501" cy="30518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8663-F906-4F95-BD29-3E5EE23BF35A}">
      <dsp:nvSpPr>
        <dsp:cNvPr id="0" name=""/>
        <dsp:cNvSpPr/>
      </dsp:nvSpPr>
      <dsp:spPr>
        <a:xfrm>
          <a:off x="5907" y="317652"/>
          <a:ext cx="2811253" cy="1936953"/>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D357520-FD5E-4FEF-AE4C-37B2C3158F5C}">
      <dsp:nvSpPr>
        <dsp:cNvPr id="0" name=""/>
        <dsp:cNvSpPr/>
      </dsp:nvSpPr>
      <dsp:spPr>
        <a:xfrm>
          <a:off x="5907"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SS, NPS, Atal Pension</a:t>
          </a:r>
          <a:endParaRPr lang="en-US" sz="2700" kern="1200" dirty="0">
            <a:solidFill>
              <a:schemeClr val="bg1"/>
            </a:solidFill>
            <a:latin typeface="Franklin Gothic Medium Cond" panose="020B0606030402020204" pitchFamily="34" charset="0"/>
            <a:ea typeface="+mn-ea"/>
            <a:cs typeface="+mn-cs"/>
          </a:endParaRPr>
        </a:p>
      </dsp:txBody>
      <dsp:txXfrm>
        <a:off x="5907" y="2254606"/>
        <a:ext cx="2811253" cy="1042975"/>
      </dsp:txXfrm>
    </dsp:sp>
    <dsp:sp modelId="{47AA52B6-4939-49F7-A8C3-D8CBDDF13E91}">
      <dsp:nvSpPr>
        <dsp:cNvPr id="0" name=""/>
        <dsp:cNvSpPr/>
      </dsp:nvSpPr>
      <dsp:spPr>
        <a:xfrm>
          <a:off x="3098404" y="317652"/>
          <a:ext cx="2811253" cy="1936953"/>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57B642A-83C7-4E4C-9EB0-6FC85221AC8B}">
      <dsp:nvSpPr>
        <dsp:cNvPr id="0" name=""/>
        <dsp:cNvSpPr/>
      </dsp:nvSpPr>
      <dsp:spPr>
        <a:xfrm>
          <a:off x="3098404"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Theory &amp; Types</a:t>
          </a:r>
          <a:endParaRPr lang="en-US" sz="2700" kern="1200" dirty="0">
            <a:solidFill>
              <a:schemeClr val="bg1"/>
            </a:solidFill>
            <a:latin typeface="Franklin Gothic Medium Cond" panose="020B0606030402020204" pitchFamily="34" charset="0"/>
            <a:ea typeface="+mn-ea"/>
            <a:cs typeface="+mn-cs"/>
          </a:endParaRPr>
        </a:p>
      </dsp:txBody>
      <dsp:txXfrm>
        <a:off x="3098404" y="2254606"/>
        <a:ext cx="2811253" cy="1042975"/>
      </dsp:txXfrm>
    </dsp:sp>
    <dsp:sp modelId="{00AB43A7-C77B-4980-9518-86F4ABC6F820}">
      <dsp:nvSpPr>
        <dsp:cNvPr id="0" name=""/>
        <dsp:cNvSpPr/>
      </dsp:nvSpPr>
      <dsp:spPr>
        <a:xfrm>
          <a:off x="6190901" y="317652"/>
          <a:ext cx="2811253" cy="1936953"/>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AED48EF-FE52-4590-9823-57500140A566}">
      <dsp:nvSpPr>
        <dsp:cNvPr id="0" name=""/>
        <dsp:cNvSpPr/>
      </dsp:nvSpPr>
      <dsp:spPr>
        <a:xfrm>
          <a:off x="6190901"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History &amp; Nationalization</a:t>
          </a:r>
          <a:endParaRPr lang="en-US" sz="2700" kern="1200" dirty="0">
            <a:solidFill>
              <a:schemeClr val="bg1"/>
            </a:solidFill>
            <a:latin typeface="Franklin Gothic Medium Cond" panose="020B0606030402020204" pitchFamily="34" charset="0"/>
            <a:ea typeface="+mn-ea"/>
            <a:cs typeface="+mn-cs"/>
          </a:endParaRPr>
        </a:p>
      </dsp:txBody>
      <dsp:txXfrm>
        <a:off x="6190901" y="2254606"/>
        <a:ext cx="2811253" cy="1042975"/>
      </dsp:txXfrm>
    </dsp:sp>
    <dsp:sp modelId="{8783821B-07EE-47C2-A0F3-194EA0022B79}">
      <dsp:nvSpPr>
        <dsp:cNvPr id="0" name=""/>
        <dsp:cNvSpPr/>
      </dsp:nvSpPr>
      <dsp:spPr>
        <a:xfrm>
          <a:off x="9283398" y="317652"/>
          <a:ext cx="2811253" cy="1936953"/>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236D9DB-C6A3-4E97-96BD-25622CA4E551}">
      <dsp:nvSpPr>
        <dsp:cNvPr id="0" name=""/>
        <dsp:cNvSpPr/>
      </dsp:nvSpPr>
      <dsp:spPr>
        <a:xfrm>
          <a:off x="9283398"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Public sector insurance Co.</a:t>
          </a:r>
          <a:endParaRPr lang="en-US" sz="2700" kern="1200" dirty="0">
            <a:solidFill>
              <a:schemeClr val="bg1"/>
            </a:solidFill>
            <a:latin typeface="Franklin Gothic Medium Cond" panose="020B0606030402020204" pitchFamily="34" charset="0"/>
            <a:ea typeface="+mn-ea"/>
            <a:cs typeface="+mn-cs"/>
          </a:endParaRPr>
        </a:p>
      </dsp:txBody>
      <dsp:txXfrm>
        <a:off x="9283398" y="2254606"/>
        <a:ext cx="2811253" cy="1042975"/>
      </dsp:txXfrm>
    </dsp:sp>
    <dsp:sp modelId="{EA52E7B3-E09E-402F-B2B5-4E8408A5DEAF}">
      <dsp:nvSpPr>
        <dsp:cNvPr id="0" name=""/>
        <dsp:cNvSpPr/>
      </dsp:nvSpPr>
      <dsp:spPr>
        <a:xfrm>
          <a:off x="5907" y="3578706"/>
          <a:ext cx="2811253" cy="1936953"/>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18225BF-0EFA-4F78-8401-4480D770A2BE}">
      <dsp:nvSpPr>
        <dsp:cNvPr id="0" name=""/>
        <dsp:cNvSpPr/>
      </dsp:nvSpPr>
      <dsp:spPr>
        <a:xfrm>
          <a:off x="5907"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IRDA, Powers</a:t>
          </a:r>
          <a:endParaRPr lang="en-US" sz="2700" kern="1200" dirty="0">
            <a:solidFill>
              <a:schemeClr val="bg1"/>
            </a:solidFill>
            <a:latin typeface="Franklin Gothic Medium Cond" panose="020B0606030402020204" pitchFamily="34" charset="0"/>
            <a:ea typeface="+mn-ea"/>
            <a:cs typeface="+mn-cs"/>
          </a:endParaRPr>
        </a:p>
      </dsp:txBody>
      <dsp:txXfrm>
        <a:off x="5907" y="5515660"/>
        <a:ext cx="2811253" cy="1042975"/>
      </dsp:txXfrm>
    </dsp:sp>
    <dsp:sp modelId="{FD5B68C8-CC74-4DCF-AB19-5D3568456154}">
      <dsp:nvSpPr>
        <dsp:cNvPr id="0" name=""/>
        <dsp:cNvSpPr/>
      </dsp:nvSpPr>
      <dsp:spPr>
        <a:xfrm>
          <a:off x="3098404" y="3578706"/>
          <a:ext cx="2811253" cy="1936953"/>
        </a:xfrm>
        <a:prstGeom prst="round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FA422-AE72-4975-B439-84379562AFA0}">
      <dsp:nvSpPr>
        <dsp:cNvPr id="0" name=""/>
        <dsp:cNvSpPr/>
      </dsp:nvSpPr>
      <dsp:spPr>
        <a:xfrm>
          <a:off x="3098404"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49% FDI: Pro-Cons</a:t>
          </a:r>
          <a:endParaRPr lang="en-US" sz="2700" kern="1200" dirty="0">
            <a:solidFill>
              <a:schemeClr val="bg1"/>
            </a:solidFill>
            <a:latin typeface="Franklin Gothic Medium Cond" panose="020B0606030402020204" pitchFamily="34" charset="0"/>
            <a:ea typeface="+mn-ea"/>
            <a:cs typeface="+mn-cs"/>
          </a:endParaRPr>
        </a:p>
      </dsp:txBody>
      <dsp:txXfrm>
        <a:off x="3098404" y="5515660"/>
        <a:ext cx="2811253" cy="1042975"/>
      </dsp:txXfrm>
    </dsp:sp>
    <dsp:sp modelId="{49095E72-4E96-4389-B232-5F2A451D41C2}">
      <dsp:nvSpPr>
        <dsp:cNvPr id="0" name=""/>
        <dsp:cNvSpPr/>
      </dsp:nvSpPr>
      <dsp:spPr>
        <a:xfrm>
          <a:off x="6542491" y="3578706"/>
          <a:ext cx="2108074" cy="1936953"/>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A9F079A9-1CB5-417E-A48F-DFA9953451DB}">
      <dsp:nvSpPr>
        <dsp:cNvPr id="0" name=""/>
        <dsp:cNvSpPr/>
      </dsp:nvSpPr>
      <dsp:spPr>
        <a:xfrm>
          <a:off x="6190901" y="5424911"/>
          <a:ext cx="2811253" cy="1042975"/>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Fin. Inclusion:</a:t>
          </a:r>
        </a:p>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PM JJ &amp; Surksha</a:t>
          </a:r>
          <a:endParaRPr lang="en-US" sz="2700" kern="1200" dirty="0">
            <a:solidFill>
              <a:schemeClr val="bg1"/>
            </a:solidFill>
            <a:latin typeface="Franklin Gothic Medium Cond" panose="020B0606030402020204" pitchFamily="34" charset="0"/>
            <a:ea typeface="+mn-ea"/>
            <a:cs typeface="+mn-cs"/>
          </a:endParaRPr>
        </a:p>
      </dsp:txBody>
      <dsp:txXfrm>
        <a:off x="6190901" y="5424911"/>
        <a:ext cx="2811253" cy="1042975"/>
      </dsp:txXfrm>
    </dsp:sp>
    <dsp:sp modelId="{43498343-F7F0-4842-8E6A-DDA26FAD3935}">
      <dsp:nvSpPr>
        <dsp:cNvPr id="0" name=""/>
        <dsp:cNvSpPr/>
      </dsp:nvSpPr>
      <dsp:spPr>
        <a:xfrm>
          <a:off x="9619048" y="3578706"/>
          <a:ext cx="2139954" cy="1936953"/>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D85A74A3-EC26-4006-9B2A-FEFD84823931}">
      <dsp:nvSpPr>
        <dsp:cNvPr id="0" name=""/>
        <dsp:cNvSpPr/>
      </dsp:nvSpPr>
      <dsp:spPr>
        <a:xfrm>
          <a:off x="9283398"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Intermediaries &amp; Ombudsman</a:t>
          </a:r>
          <a:endParaRPr lang="en-US" sz="2700" kern="1200" dirty="0">
            <a:solidFill>
              <a:schemeClr val="bg1"/>
            </a:solidFill>
            <a:latin typeface="Franklin Gothic Medium Cond" panose="020B0606030402020204" pitchFamily="34" charset="0"/>
            <a:ea typeface="+mn-ea"/>
            <a:cs typeface="+mn-cs"/>
          </a:endParaRPr>
        </a:p>
      </dsp:txBody>
      <dsp:txXfrm>
        <a:off x="9283398" y="5515660"/>
        <a:ext cx="2811253" cy="10429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CCAA2-9319-4959-9B6D-1FB5F56B575A}">
      <dsp:nvSpPr>
        <dsp:cNvPr id="0" name=""/>
        <dsp:cNvSpPr/>
      </dsp:nvSpPr>
      <dsp:spPr>
        <a:xfrm>
          <a:off x="55" y="19594"/>
          <a:ext cx="5269183" cy="1814400"/>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448056" tIns="256032" rIns="448056" bIns="256032" numCol="1" spcCol="1270" anchor="ctr" anchorCtr="0">
          <a:noAutofit/>
        </a:bodyPr>
        <a:lstStyle/>
        <a:p>
          <a:pPr lvl="0" algn="ctr" defTabSz="2800350">
            <a:lnSpc>
              <a:spcPct val="90000"/>
            </a:lnSpc>
            <a:spcBef>
              <a:spcPct val="0"/>
            </a:spcBef>
            <a:spcAft>
              <a:spcPct val="35000"/>
            </a:spcAft>
          </a:pPr>
          <a:r>
            <a:rPr lang="en-US" sz="6300" kern="1200" dirty="0" smtClean="0">
              <a:latin typeface="Franklin Gothic Medium Cond" panose="020B0606030402020204" pitchFamily="34" charset="0"/>
            </a:rPr>
            <a:t>Bank</a:t>
          </a:r>
          <a:endParaRPr lang="en-US" sz="6300" kern="1200" dirty="0">
            <a:latin typeface="Franklin Gothic Medium Cond" panose="020B0606030402020204" pitchFamily="34" charset="0"/>
          </a:endParaRPr>
        </a:p>
      </dsp:txBody>
      <dsp:txXfrm>
        <a:off x="55" y="19594"/>
        <a:ext cx="5269183" cy="1814400"/>
      </dsp:txXfrm>
    </dsp:sp>
    <dsp:sp modelId="{14BA7947-EC09-4DED-AD68-A7E60225FEB7}">
      <dsp:nvSpPr>
        <dsp:cNvPr id="0" name=""/>
        <dsp:cNvSpPr/>
      </dsp:nvSpPr>
      <dsp:spPr>
        <a:xfrm>
          <a:off x="55" y="1833994"/>
          <a:ext cx="5269183" cy="4323375"/>
        </a:xfrm>
        <a:prstGeom prst="rect">
          <a:avLst/>
        </a:prstGeom>
        <a:solidFill>
          <a:schemeClr val="accent2">
            <a:tint val="40000"/>
            <a:alpha val="90000"/>
            <a:hueOff val="0"/>
            <a:satOff val="0"/>
            <a:lumOff val="0"/>
            <a:alphaOff val="0"/>
          </a:schemeClr>
        </a:solidFill>
        <a:ln>
          <a:noFill/>
        </a:ln>
        <a:effectLst>
          <a:outerShdw blurRad="40000" dist="23000" dir="5400000" rotWithShape="0">
            <a:srgbClr val="000000">
              <a:alpha val="35000"/>
            </a:srgbClr>
          </a:outerShdw>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336042" tIns="336042" rIns="448056" bIns="504063" numCol="1" spcCol="1270" anchor="t" anchorCtr="0">
          <a:noAutofit/>
        </a:bodyPr>
        <a:lstStyle/>
        <a:p>
          <a:pPr marL="285750" lvl="1" indent="-285750" algn="l" defTabSz="2800350">
            <a:lnSpc>
              <a:spcPct val="90000"/>
            </a:lnSpc>
            <a:spcBef>
              <a:spcPct val="0"/>
            </a:spcBef>
            <a:spcAft>
              <a:spcPct val="15000"/>
            </a:spcAft>
            <a:buChar char="••"/>
          </a:pPr>
          <a:r>
            <a:rPr lang="en-US" sz="6300" kern="1200" dirty="0" smtClean="0">
              <a:latin typeface="Franklin Gothic Medium Cond" panose="020B0606030402020204" pitchFamily="34" charset="0"/>
            </a:rPr>
            <a:t>PSL norms</a:t>
          </a:r>
          <a:endParaRPr lang="en-US" sz="6300" kern="1200" dirty="0">
            <a:latin typeface="Franklin Gothic Medium Cond" panose="020B0606030402020204" pitchFamily="34" charset="0"/>
          </a:endParaRPr>
        </a:p>
        <a:p>
          <a:pPr marL="285750" lvl="1" indent="-285750" algn="l" defTabSz="2800350">
            <a:lnSpc>
              <a:spcPct val="90000"/>
            </a:lnSpc>
            <a:spcBef>
              <a:spcPct val="0"/>
            </a:spcBef>
            <a:spcAft>
              <a:spcPct val="15000"/>
            </a:spcAft>
            <a:buChar char="••"/>
          </a:pPr>
          <a:r>
            <a:rPr lang="en-US" sz="6300" kern="1200" dirty="0" smtClean="0">
              <a:latin typeface="Franklin Gothic Medium Cond" panose="020B0606030402020204" pitchFamily="34" charset="0"/>
            </a:rPr>
            <a:t>25% Rural branching mandate</a:t>
          </a:r>
          <a:endParaRPr lang="en-US" sz="6300" kern="1200" dirty="0">
            <a:latin typeface="Franklin Gothic Medium Cond" panose="020B0606030402020204" pitchFamily="34" charset="0"/>
          </a:endParaRPr>
        </a:p>
      </dsp:txBody>
      <dsp:txXfrm>
        <a:off x="55" y="1833994"/>
        <a:ext cx="5269183" cy="4323375"/>
      </dsp:txXfrm>
    </dsp:sp>
    <dsp:sp modelId="{2183492D-50E3-4FCC-B0F1-B3A831AFF938}">
      <dsp:nvSpPr>
        <dsp:cNvPr id="0" name=""/>
        <dsp:cNvSpPr/>
      </dsp:nvSpPr>
      <dsp:spPr>
        <a:xfrm>
          <a:off x="6006923" y="19594"/>
          <a:ext cx="5269183" cy="1814400"/>
        </a:xfrm>
        <a:prstGeom prst="rect">
          <a:avLst/>
        </a:prstGeom>
        <a:solidFill>
          <a:schemeClr val="accent2">
            <a:hueOff val="-9067203"/>
            <a:satOff val="5236"/>
            <a:lumOff val="-9607"/>
            <a:alphaOff val="0"/>
          </a:schemeClr>
        </a:solidFill>
        <a:ln w="9525" cap="flat" cmpd="sng" algn="ctr">
          <a:solidFill>
            <a:schemeClr val="accent2">
              <a:hueOff val="-9067203"/>
              <a:satOff val="5236"/>
              <a:lumOff val="-9607"/>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448056" tIns="256032" rIns="448056" bIns="256032" numCol="1" spcCol="1270" anchor="ctr" anchorCtr="0">
          <a:noAutofit/>
        </a:bodyPr>
        <a:lstStyle/>
        <a:p>
          <a:pPr lvl="0" algn="ctr" defTabSz="2800350">
            <a:lnSpc>
              <a:spcPct val="90000"/>
            </a:lnSpc>
            <a:spcBef>
              <a:spcPct val="0"/>
            </a:spcBef>
            <a:spcAft>
              <a:spcPct val="35000"/>
            </a:spcAft>
          </a:pPr>
          <a:r>
            <a:rPr lang="en-US" sz="6300" kern="1200" dirty="0" smtClean="0">
              <a:latin typeface="Franklin Gothic Medium Cond" panose="020B0606030402020204" pitchFamily="34" charset="0"/>
            </a:rPr>
            <a:t>Insurance</a:t>
          </a:r>
          <a:endParaRPr lang="en-US" sz="6300" kern="1200" dirty="0">
            <a:latin typeface="Franklin Gothic Medium Cond" panose="020B0606030402020204" pitchFamily="34" charset="0"/>
          </a:endParaRPr>
        </a:p>
      </dsp:txBody>
      <dsp:txXfrm>
        <a:off x="6006923" y="19594"/>
        <a:ext cx="5269183" cy="1814400"/>
      </dsp:txXfrm>
    </dsp:sp>
    <dsp:sp modelId="{8D7C29CF-B7E0-4847-AE44-8F2FE56450E2}">
      <dsp:nvSpPr>
        <dsp:cNvPr id="0" name=""/>
        <dsp:cNvSpPr/>
      </dsp:nvSpPr>
      <dsp:spPr>
        <a:xfrm>
          <a:off x="6006923" y="1833994"/>
          <a:ext cx="5269183" cy="4323375"/>
        </a:xfrm>
        <a:prstGeom prst="rect">
          <a:avLst/>
        </a:prstGeom>
        <a:solidFill>
          <a:schemeClr val="accent2">
            <a:tint val="40000"/>
            <a:alpha val="90000"/>
            <a:hueOff val="-8695070"/>
            <a:satOff val="-10141"/>
            <a:lumOff val="-1691"/>
            <a:alphaOff val="0"/>
          </a:schemeClr>
        </a:solidFill>
        <a:ln>
          <a:noFill/>
        </a:ln>
        <a:effectLst>
          <a:outerShdw blurRad="40000" dist="23000" dir="5400000" rotWithShape="0">
            <a:srgbClr val="000000">
              <a:alpha val="35000"/>
            </a:srgbClr>
          </a:outerShdw>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336042" tIns="336042" rIns="448056" bIns="504063" numCol="1" spcCol="1270" anchor="t" anchorCtr="0">
          <a:noAutofit/>
        </a:bodyPr>
        <a:lstStyle/>
        <a:p>
          <a:pPr marL="285750" lvl="1" indent="-285750" algn="l" defTabSz="2800350">
            <a:lnSpc>
              <a:spcPct val="90000"/>
            </a:lnSpc>
            <a:spcBef>
              <a:spcPct val="0"/>
            </a:spcBef>
            <a:spcAft>
              <a:spcPct val="15000"/>
            </a:spcAft>
            <a:buChar char="••"/>
          </a:pPr>
          <a:r>
            <a:rPr lang="en-US" sz="6300" kern="1200" dirty="0" smtClean="0">
              <a:latin typeface="Franklin Gothic Medium Cond" panose="020B0606030402020204" pitchFamily="34" charset="0"/>
            </a:rPr>
            <a:t>Rural &amp; social obligation</a:t>
          </a:r>
          <a:endParaRPr lang="en-US" sz="6300" kern="1200" dirty="0">
            <a:latin typeface="Franklin Gothic Medium Cond" panose="020B0606030402020204" pitchFamily="34" charset="0"/>
          </a:endParaRPr>
        </a:p>
      </dsp:txBody>
      <dsp:txXfrm>
        <a:off x="6006923" y="1833994"/>
        <a:ext cx="5269183" cy="4323375"/>
      </dsp:txXfrm>
    </dsp:sp>
  </dsp:spTree>
</dsp:drawing>
</file>

<file path=ppt/diagrams/layout1.xml><?xml version="1.0" encoding="utf-8"?>
<dgm:layoutDef xmlns:dgm="http://schemas.openxmlformats.org/drawingml/2006/diagram" xmlns:a="http://schemas.openxmlformats.org/drawingml/2006/main" uniqueId="urn:microsoft.com/office/officeart/2005/8/layout/pList1#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2#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2.xml><?xml version="1.0" encoding="utf-8"?>
<dgm:layoutDef xmlns:dgm="http://schemas.openxmlformats.org/drawingml/2006/diagram" xmlns:a="http://schemas.openxmlformats.org/drawingml/2006/main" uniqueId="urn:microsoft.com/office/officeart/2005/8/layout/pList2#3">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3">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4">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5">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6">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List1#7">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List1#8">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pList2#1">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pList1#2">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88B8D0-AA5F-44C1-BC02-B75930A2054F}" type="datetimeFigureOut">
              <a:rPr lang="en-US" smtClean="0"/>
              <a:pPr/>
              <a:t>6/26/2015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1DE85E-6981-4541-BC4D-47CF2343F039}" type="slidenum">
              <a:rPr lang="en-US" smtClean="0"/>
              <a:pPr/>
              <a:t>‹#›</a:t>
            </a:fld>
            <a:endParaRPr lang="en-US"/>
          </a:p>
        </p:txBody>
      </p:sp>
    </p:spTree>
    <p:extLst>
      <p:ext uri="{BB962C8B-B14F-4D97-AF65-F5344CB8AC3E}">
        <p14:creationId xmlns:p14="http://schemas.microsoft.com/office/powerpoint/2010/main" xmlns="" val="4257070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rbi.org.in/scripts/NotificationUser.aspx?Id=6393&amp;Mode=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1DE85E-6981-4541-BC4D-47CF2343F039}" type="slidenum">
              <a:rPr lang="en-US" smtClean="0"/>
              <a:pPr/>
              <a:t>3</a:t>
            </a:fld>
            <a:endParaRPr lang="en-US"/>
          </a:p>
        </p:txBody>
      </p:sp>
    </p:spTree>
    <p:extLst>
      <p:ext uri="{BB962C8B-B14F-4D97-AF65-F5344CB8AC3E}">
        <p14:creationId xmlns:p14="http://schemas.microsoft.com/office/powerpoint/2010/main" xmlns="" val="2058292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 Life insurance Policy can be called in question within 3 years on the ground that any statement of or suppression of a fact material to expectancy of life of the insured was incorrectly made in the proposal or other document basis which policy was issued or revived or rider issued. For this, the insurer should communicate in writing to the insured or legal representative or nominee or assignees of insured, as applicable, mentioning the ground and materials on which decision to repudiate the policy of life insurance is based. </a:t>
            </a:r>
            <a:endParaRPr lang="en-US" dirty="0"/>
          </a:p>
        </p:txBody>
      </p:sp>
      <p:sp>
        <p:nvSpPr>
          <p:cNvPr id="4" name="Slide Number Placeholder 3"/>
          <p:cNvSpPr>
            <a:spLocks noGrp="1"/>
          </p:cNvSpPr>
          <p:nvPr>
            <p:ph type="sldNum" sz="quarter" idx="10"/>
          </p:nvPr>
        </p:nvSpPr>
        <p:spPr/>
        <p:txBody>
          <a:bodyPr/>
          <a:lstStyle/>
          <a:p>
            <a:fld id="{E01DE85E-6981-4541-BC4D-47CF2343F039}" type="slidenum">
              <a:rPr lang="en-US" smtClean="0"/>
              <a:pPr/>
              <a:t>58</a:t>
            </a:fld>
            <a:endParaRPr lang="en-US"/>
          </a:p>
        </p:txBody>
      </p:sp>
    </p:spTree>
    <p:extLst>
      <p:ext uri="{BB962C8B-B14F-4D97-AF65-F5344CB8AC3E}">
        <p14:creationId xmlns:p14="http://schemas.microsoft.com/office/powerpoint/2010/main" xmlns="" val="1175889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pPr/>
              <a:t>61</a:t>
            </a:fld>
            <a:endParaRPr lang="en-US"/>
          </a:p>
        </p:txBody>
      </p:sp>
    </p:spTree>
    <p:extLst>
      <p:ext uri="{BB962C8B-B14F-4D97-AF65-F5344CB8AC3E}">
        <p14:creationId xmlns:p14="http://schemas.microsoft.com/office/powerpoint/2010/main" xmlns="" val="423321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International</a:t>
            </a:r>
            <a:r>
              <a:rPr lang="en-US" baseline="0" dirty="0" smtClean="0"/>
              <a:t> coordination, good management practices.</a:t>
            </a:r>
            <a:endParaRPr lang="en-US" dirty="0"/>
          </a:p>
        </p:txBody>
      </p:sp>
      <p:sp>
        <p:nvSpPr>
          <p:cNvPr id="4" name="Slide Number Placeholder 3"/>
          <p:cNvSpPr>
            <a:spLocks noGrp="1"/>
          </p:cNvSpPr>
          <p:nvPr>
            <p:ph type="sldNum" sz="quarter" idx="10"/>
          </p:nvPr>
        </p:nvSpPr>
        <p:spPr/>
        <p:txBody>
          <a:bodyPr/>
          <a:lstStyle/>
          <a:p>
            <a:fld id="{E01DE85E-6981-4541-BC4D-47CF2343F039}" type="slidenum">
              <a:rPr lang="en-US" smtClean="0"/>
              <a:pPr/>
              <a:t>7</a:t>
            </a:fld>
            <a:endParaRPr lang="en-US"/>
          </a:p>
        </p:txBody>
      </p:sp>
    </p:spTree>
    <p:extLst>
      <p:ext uri="{BB962C8B-B14F-4D97-AF65-F5344CB8AC3E}">
        <p14:creationId xmlns:p14="http://schemas.microsoft.com/office/powerpoint/2010/main" xmlns="" val="959102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Solvency margin</a:t>
            </a:r>
          </a:p>
          <a:p>
            <a:r>
              <a:rPr lang="en-US" dirty="0" smtClean="0"/>
              <a:t>Extra capital, the company must hold against unforeseen exigencies.</a:t>
            </a:r>
          </a:p>
          <a:p>
            <a:r>
              <a:rPr lang="en-US" dirty="0" smtClean="0">
                <a:solidFill>
                  <a:srgbClr val="FFC000"/>
                </a:solidFill>
              </a:rPr>
              <a:t>Previously: deposit @RBI during registration, Now just maintain deposit with IRDAI.</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01DE85E-6981-4541-BC4D-47CF2343F039}" type="slidenum">
              <a:rPr lang="en-US" smtClean="0"/>
              <a:pPr/>
              <a:t>10</a:t>
            </a:fld>
            <a:endParaRPr lang="en-US"/>
          </a:p>
        </p:txBody>
      </p:sp>
    </p:spTree>
    <p:extLst>
      <p:ext uri="{BB962C8B-B14F-4D97-AF65-F5344CB8AC3E}">
        <p14:creationId xmlns:p14="http://schemas.microsoft.com/office/powerpoint/2010/main" xmlns="" val="142439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http://investments.ifmr.co.in/wp-content/uploads/2014/06/FInclusion-55-Investment-Guidelines-for-Insurance-Companies.pdf</a:t>
            </a:r>
            <a:endParaRPr lang="en-US" dirty="0"/>
          </a:p>
        </p:txBody>
      </p:sp>
      <p:sp>
        <p:nvSpPr>
          <p:cNvPr id="4" name="Slide Number Placeholder 3"/>
          <p:cNvSpPr>
            <a:spLocks noGrp="1"/>
          </p:cNvSpPr>
          <p:nvPr>
            <p:ph type="sldNum" sz="quarter" idx="10"/>
          </p:nvPr>
        </p:nvSpPr>
        <p:spPr/>
        <p:txBody>
          <a:bodyPr/>
          <a:lstStyle/>
          <a:p>
            <a:fld id="{E01DE85E-6981-4541-BC4D-47CF2343F039}" type="slidenum">
              <a:rPr lang="en-US" smtClean="0"/>
              <a:pPr/>
              <a:t>12</a:t>
            </a:fld>
            <a:endParaRPr lang="en-US"/>
          </a:p>
        </p:txBody>
      </p:sp>
    </p:spTree>
    <p:extLst>
      <p:ext uri="{BB962C8B-B14F-4D97-AF65-F5344CB8AC3E}">
        <p14:creationId xmlns:p14="http://schemas.microsoft.com/office/powerpoint/2010/main" xmlns="" val="1386462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Cash or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 Gold valued at a price not exceeding the current market price,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 Investment in the following instruments which will be referred to as "Statutory Liquidity Ratio (SLR) securities":</a:t>
            </a: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Dated securities issued up to May 06, 2011as listed in the Annex to </a:t>
            </a:r>
            <a:r>
              <a:rPr lang="en-US" sz="1200" b="0" i="0" u="none" strike="noStrike" kern="1200" dirty="0" smtClean="0">
                <a:solidFill>
                  <a:schemeClr val="tx1"/>
                </a:solidFill>
                <a:effectLst/>
                <a:latin typeface="+mn-lt"/>
                <a:ea typeface="+mn-ea"/>
                <a:cs typeface="+mn-cs"/>
                <a:hlinkClick r:id="rId3"/>
              </a:rPr>
              <a:t>Notification DBOD.No.Ret.91/12.02.001/2010-11 dated May 09, 2011</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(ii) Treasury Bills of the Government of India;</a:t>
            </a:r>
          </a:p>
          <a:p>
            <a:r>
              <a:rPr lang="en-US" sz="1200" b="0" i="0" kern="1200" dirty="0" smtClean="0">
                <a:solidFill>
                  <a:schemeClr val="tx1"/>
                </a:solidFill>
                <a:effectLst/>
                <a:latin typeface="+mn-lt"/>
                <a:ea typeface="+mn-ea"/>
                <a:cs typeface="+mn-cs"/>
              </a:rPr>
              <a:t>(iii) Dated securities of the Government of India issued from time to time under the market borrowing </a:t>
            </a:r>
            <a:r>
              <a:rPr lang="en-US" sz="1200" b="0" i="0" kern="1200" dirty="0" err="1" smtClean="0">
                <a:solidFill>
                  <a:schemeClr val="tx1"/>
                </a:solidFill>
                <a:effectLst/>
                <a:latin typeface="+mn-lt"/>
                <a:ea typeface="+mn-ea"/>
                <a:cs typeface="+mn-cs"/>
              </a:rPr>
              <a:t>programme</a:t>
            </a:r>
            <a:r>
              <a:rPr lang="en-US" sz="1200" b="0" i="0" kern="1200" dirty="0" smtClean="0">
                <a:solidFill>
                  <a:schemeClr val="tx1"/>
                </a:solidFill>
                <a:effectLst/>
                <a:latin typeface="+mn-lt"/>
                <a:ea typeface="+mn-ea"/>
                <a:cs typeface="+mn-cs"/>
              </a:rPr>
              <a:t> and the Market Stabilization Scheme;</a:t>
            </a:r>
          </a:p>
          <a:p>
            <a:r>
              <a:rPr lang="en-US" sz="1200" b="0" i="0" kern="1200" dirty="0" smtClean="0">
                <a:solidFill>
                  <a:schemeClr val="tx1"/>
                </a:solidFill>
                <a:effectLst/>
                <a:latin typeface="+mn-lt"/>
                <a:ea typeface="+mn-ea"/>
                <a:cs typeface="+mn-cs"/>
              </a:rPr>
              <a:t>(iv) State Development Loans (SDLs) of the State Governments issued from time to time under the market borrowing </a:t>
            </a:r>
            <a:r>
              <a:rPr lang="en-US" sz="1200" b="0" i="0" kern="1200" dirty="0" err="1" smtClean="0">
                <a:solidFill>
                  <a:schemeClr val="tx1"/>
                </a:solidFill>
                <a:effectLst/>
                <a:latin typeface="+mn-lt"/>
                <a:ea typeface="+mn-ea"/>
                <a:cs typeface="+mn-cs"/>
              </a:rPr>
              <a:t>programme</a:t>
            </a:r>
            <a:r>
              <a:rPr lang="en-US" sz="1200" b="0" i="0" kern="1200" dirty="0" smtClean="0">
                <a:solidFill>
                  <a:schemeClr val="tx1"/>
                </a:solidFill>
                <a:effectLst/>
                <a:latin typeface="+mn-lt"/>
                <a:ea typeface="+mn-ea"/>
                <a:cs typeface="+mn-cs"/>
              </a:rPr>
              <a:t>; and</a:t>
            </a:r>
          </a:p>
          <a:p>
            <a:r>
              <a:rPr lang="en-US" sz="1200" b="0" i="0" kern="1200" dirty="0" smtClean="0">
                <a:solidFill>
                  <a:schemeClr val="tx1"/>
                </a:solidFill>
                <a:effectLst/>
                <a:latin typeface="+mn-lt"/>
                <a:ea typeface="+mn-ea"/>
                <a:cs typeface="+mn-cs"/>
              </a:rPr>
              <a:t>(v) Any other instrument as may be notified by the Reserve Bank of India.</a:t>
            </a:r>
          </a:p>
          <a:p>
            <a:endParaRPr lang="en-US" dirty="0"/>
          </a:p>
        </p:txBody>
      </p:sp>
      <p:sp>
        <p:nvSpPr>
          <p:cNvPr id="4" name="Slide Number Placeholder 3"/>
          <p:cNvSpPr>
            <a:spLocks noGrp="1"/>
          </p:cNvSpPr>
          <p:nvPr>
            <p:ph type="sldNum" sz="quarter" idx="10"/>
          </p:nvPr>
        </p:nvSpPr>
        <p:spPr/>
        <p:txBody>
          <a:bodyPr/>
          <a:lstStyle/>
          <a:p>
            <a:fld id="{0784C06A-F80D-4536-ACAC-5E70405B9FEF}" type="slidenum">
              <a:rPr lang="en-US" smtClean="0"/>
              <a:pPr/>
              <a:t>14</a:t>
            </a:fld>
            <a:endParaRPr lang="en-US"/>
          </a:p>
        </p:txBody>
      </p:sp>
    </p:spTree>
    <p:extLst>
      <p:ext uri="{BB962C8B-B14F-4D97-AF65-F5344CB8AC3E}">
        <p14:creationId xmlns:p14="http://schemas.microsoft.com/office/powerpoint/2010/main" xmlns="" val="1585525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type of </a:t>
            </a:r>
            <a:r>
              <a:rPr lang="en-US" dirty="0" err="1" smtClean="0"/>
              <a:t>Chhichhorpanti</a:t>
            </a:r>
            <a:r>
              <a:rPr lang="en-US" baseline="0" dirty="0" smtClean="0"/>
              <a:t> is necessary to memorize factoids</a:t>
            </a:r>
            <a:endParaRPr lang="en-US" dirty="0"/>
          </a:p>
        </p:txBody>
      </p:sp>
      <p:sp>
        <p:nvSpPr>
          <p:cNvPr id="4" name="Slide Number Placeholder 3"/>
          <p:cNvSpPr>
            <a:spLocks noGrp="1"/>
          </p:cNvSpPr>
          <p:nvPr>
            <p:ph type="sldNum" sz="quarter" idx="10"/>
          </p:nvPr>
        </p:nvSpPr>
        <p:spPr/>
        <p:txBody>
          <a:bodyPr/>
          <a:lstStyle/>
          <a:p>
            <a:fld id="{E01DE85E-6981-4541-BC4D-47CF2343F039}" type="slidenum">
              <a:rPr lang="en-US" smtClean="0"/>
              <a:pPr/>
              <a:t>32</a:t>
            </a:fld>
            <a:endParaRPr lang="en-US"/>
          </a:p>
        </p:txBody>
      </p:sp>
    </p:spTree>
    <p:extLst>
      <p:ext uri="{BB962C8B-B14F-4D97-AF65-F5344CB8AC3E}">
        <p14:creationId xmlns:p14="http://schemas.microsoft.com/office/powerpoint/2010/main" xmlns="" val="113865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Franklin Gothic Medium Cond" panose="020B0606030402020204" pitchFamily="34" charset="0"/>
              </a:rPr>
              <a:t>Insurance Amendment: puts all in one category of “Insurance intermediaries”</a:t>
            </a:r>
          </a:p>
          <a:p>
            <a:pPr marL="285750" indent="-285750">
              <a:buFontTx/>
              <a:buChar char="-"/>
            </a:pPr>
            <a:r>
              <a:rPr lang="en-US" sz="1200" dirty="0" smtClean="0">
                <a:latin typeface="Franklin Gothic Medium Cond" panose="020B0606030402020204" pitchFamily="34" charset="0"/>
              </a:rPr>
              <a:t>Pro: more choices to client, professional advice, less “target-</a:t>
            </a:r>
            <a:r>
              <a:rPr lang="en-US" sz="1200" dirty="0" err="1" smtClean="0">
                <a:latin typeface="Franklin Gothic Medium Cond" panose="020B0606030402020204" pitchFamily="34" charset="0"/>
              </a:rPr>
              <a:t>misselling</a:t>
            </a:r>
            <a:r>
              <a:rPr lang="en-US" sz="1200" dirty="0" smtClean="0">
                <a:latin typeface="Franklin Gothic Medium Cond" panose="020B0606030402020204" pitchFamily="34" charset="0"/>
              </a:rPr>
              <a:t>”</a:t>
            </a:r>
          </a:p>
          <a:p>
            <a:pPr marL="285750" indent="-285750">
              <a:buFontTx/>
              <a:buChar char="-"/>
            </a:pPr>
            <a:r>
              <a:rPr lang="en-US" sz="1200" dirty="0" smtClean="0">
                <a:latin typeface="Franklin Gothic Medium Cond" panose="020B0606030402020204" pitchFamily="34" charset="0"/>
              </a:rPr>
              <a:t>Anti: </a:t>
            </a:r>
            <a:r>
              <a:rPr lang="en-US" sz="1200" dirty="0" err="1" smtClean="0">
                <a:latin typeface="Franklin Gothic Medium Cond" panose="020B0606030402020204" pitchFamily="34" charset="0"/>
              </a:rPr>
              <a:t>MoU</a:t>
            </a:r>
            <a:r>
              <a:rPr lang="en-US" sz="1200" dirty="0" smtClean="0">
                <a:latin typeface="Franklin Gothic Medium Cond" panose="020B0606030402020204" pitchFamily="34" charset="0"/>
              </a:rPr>
              <a:t> have to be scrapped, bank staff not trained for multiple companies policies</a:t>
            </a:r>
          </a:p>
          <a:p>
            <a:endParaRPr lang="en-US" dirty="0"/>
          </a:p>
        </p:txBody>
      </p:sp>
      <p:sp>
        <p:nvSpPr>
          <p:cNvPr id="4" name="Slide Number Placeholder 3"/>
          <p:cNvSpPr>
            <a:spLocks noGrp="1"/>
          </p:cNvSpPr>
          <p:nvPr>
            <p:ph type="sldNum" sz="quarter" idx="10"/>
          </p:nvPr>
        </p:nvSpPr>
        <p:spPr/>
        <p:txBody>
          <a:bodyPr/>
          <a:lstStyle/>
          <a:p>
            <a:fld id="{0784C06A-F80D-4536-ACAC-5E70405B9FEF}" type="slidenum">
              <a:rPr lang="en-US" smtClean="0"/>
              <a:pPr/>
              <a:t>38</a:t>
            </a:fld>
            <a:endParaRPr lang="en-US"/>
          </a:p>
        </p:txBody>
      </p:sp>
    </p:spTree>
    <p:extLst>
      <p:ext uri="{BB962C8B-B14F-4D97-AF65-F5344CB8AC3E}">
        <p14:creationId xmlns:p14="http://schemas.microsoft.com/office/powerpoint/2010/main" xmlns="" val="95701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of conduct for surveyors and loss assessors.- their classification in A,B,C category depending on experience and skill.</a:t>
            </a:r>
          </a:p>
        </p:txBody>
      </p:sp>
      <p:sp>
        <p:nvSpPr>
          <p:cNvPr id="4" name="Slide Number Placeholder 3"/>
          <p:cNvSpPr>
            <a:spLocks noGrp="1"/>
          </p:cNvSpPr>
          <p:nvPr>
            <p:ph type="sldNum" sz="quarter" idx="10"/>
          </p:nvPr>
        </p:nvSpPr>
        <p:spPr/>
        <p:txBody>
          <a:bodyPr/>
          <a:lstStyle/>
          <a:p>
            <a:fld id="{0784C06A-F80D-4536-ACAC-5E70405B9FEF}" type="slidenum">
              <a:rPr lang="en-US" smtClean="0"/>
              <a:pPr/>
              <a:t>45</a:t>
            </a:fld>
            <a:endParaRPr lang="en-US"/>
          </a:p>
        </p:txBody>
      </p:sp>
    </p:spTree>
    <p:extLst>
      <p:ext uri="{BB962C8B-B14F-4D97-AF65-F5344CB8AC3E}">
        <p14:creationId xmlns:p14="http://schemas.microsoft.com/office/powerpoint/2010/main" xmlns="" val="2630215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Mechanism not important, but this is also one type of liberalization.</a:t>
            </a:r>
            <a:endParaRPr lang="en-US" dirty="0"/>
          </a:p>
        </p:txBody>
      </p:sp>
      <p:sp>
        <p:nvSpPr>
          <p:cNvPr id="4" name="Slide Number Placeholder 3"/>
          <p:cNvSpPr>
            <a:spLocks noGrp="1"/>
          </p:cNvSpPr>
          <p:nvPr>
            <p:ph type="sldNum" sz="quarter" idx="10"/>
          </p:nvPr>
        </p:nvSpPr>
        <p:spPr/>
        <p:txBody>
          <a:bodyPr/>
          <a:lstStyle/>
          <a:p>
            <a:fld id="{0784C06A-F80D-4536-ACAC-5E70405B9FEF}" type="slidenum">
              <a:rPr lang="en-US" smtClean="0"/>
              <a:pPr/>
              <a:t>52</a:t>
            </a:fld>
            <a:endParaRPr lang="en-US"/>
          </a:p>
        </p:txBody>
      </p:sp>
    </p:spTree>
    <p:extLst>
      <p:ext uri="{BB962C8B-B14F-4D97-AF65-F5344CB8AC3E}">
        <p14:creationId xmlns:p14="http://schemas.microsoft.com/office/powerpoint/2010/main" xmlns="" val="306887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0EA60A79-342D-4EEB-B45C-32AB00B79A81}" type="datetimeFigureOut">
              <a:rPr lang="en-US" smtClean="0"/>
              <a:pPr/>
              <a:t>6/26/2015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7D7DCBC-3FF9-4C2D-9EA1-2C51178E582F}" type="slidenum">
              <a:rPr lang="en-US" smtClean="0"/>
              <a:pPr/>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xmlns="" val="14107590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2920999"/>
            <a:ext cx="3053918"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xmlns="" val="136206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xmlns="" val="18283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xmlns="" val="63170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xmlns="" val="317657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xmlns="" val="15590632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A60A79-342D-4EEB-B45C-32AB00B79A81}" type="datetimeFigureOut">
              <a:rPr lang="en-US" smtClean="0"/>
              <a:pPr/>
              <a:t>6/26/2015</a:t>
            </a:fld>
            <a:endParaRPr lang="en-US"/>
          </a:p>
        </p:txBody>
      </p:sp>
      <p:sp>
        <p:nvSpPr>
          <p:cNvPr id="7" name="Slide Number Placeholder 6"/>
          <p:cNvSpPr>
            <a:spLocks noGrp="1"/>
          </p:cNvSpPr>
          <p:nvPr>
            <p:ph type="sldNum" sz="quarter" idx="12"/>
          </p:nvPr>
        </p:nvSpPr>
        <p:spPr/>
        <p:txBody>
          <a:bodyPr/>
          <a:lstStyle/>
          <a:p>
            <a:fld id="{77D7DCBC-3FF9-4C2D-9EA1-2C51178E582F}" type="slidenum">
              <a:rPr lang="en-US" smtClean="0"/>
              <a:pPr/>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0770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0EA60A79-342D-4EEB-B45C-32AB00B79A81}" type="datetimeFigureOut">
              <a:rPr lang="en-US" smtClean="0"/>
              <a:pPr/>
              <a:t>6/26/2015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77D7DCBC-3FF9-4C2D-9EA1-2C51178E582F}" type="slidenum">
              <a:rPr lang="en-US" smtClean="0"/>
              <a:pPr/>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4293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45534" y="1233488"/>
            <a:ext cx="5752042"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750454"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0EA60A79-342D-4EEB-B45C-32AB00B79A81}" type="datetimeFigureOut">
              <a:rPr lang="en-US" smtClean="0"/>
              <a:pPr/>
              <a:t>6/26/2015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77D7DCBC-3FF9-4C2D-9EA1-2C51178E582F}" type="slidenum">
              <a:rPr lang="en-US" smtClean="0"/>
              <a:pPr/>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8" name="Content Placeholder 7"/>
          <p:cNvSpPr>
            <a:spLocks noGrp="1"/>
          </p:cNvSpPr>
          <p:nvPr>
            <p:ph sz="quarter" idx="14"/>
          </p:nvPr>
        </p:nvSpPr>
        <p:spPr>
          <a:xfrm>
            <a:off x="0" y="4885267"/>
            <a:ext cx="2201333" cy="1972733"/>
          </a:xfrm>
        </p:spPr>
        <p:style>
          <a:lnRef idx="2">
            <a:schemeClr val="accent6"/>
          </a:lnRef>
          <a:fillRef idx="1">
            <a:schemeClr val="lt1"/>
          </a:fillRef>
          <a:effectRef idx="0">
            <a:schemeClr val="accent6"/>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7"/>
          <p:cNvSpPr>
            <a:spLocks noGrp="1"/>
          </p:cNvSpPr>
          <p:nvPr>
            <p:ph sz="quarter" idx="15"/>
          </p:nvPr>
        </p:nvSpPr>
        <p:spPr>
          <a:xfrm>
            <a:off x="9982200" y="4885266"/>
            <a:ext cx="2201333" cy="1972733"/>
          </a:xfrm>
        </p:spPr>
        <p:style>
          <a:lnRef idx="2">
            <a:schemeClr val="accent4"/>
          </a:lnRef>
          <a:fillRef idx="1">
            <a:schemeClr val="lt1"/>
          </a:fillRef>
          <a:effectRef idx="0">
            <a:schemeClr val="accent4"/>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51519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xmlns="" val="997948588"/>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A60A79-342D-4EEB-B45C-32AB00B79A81}" type="datetimeFigureOut">
              <a:rPr lang="en-US" smtClean="0"/>
              <a:pPr/>
              <a:t>6/26/2015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D7DCBC-3FF9-4C2D-9EA1-2C51178E582F}" type="slidenum">
              <a:rPr lang="en-US" smtClean="0"/>
              <a:pPr/>
              <a:t>‹#›</a:t>
            </a:fld>
            <a:endParaRPr lang="en-US"/>
          </a:p>
        </p:txBody>
      </p:sp>
    </p:spTree>
    <p:extLst>
      <p:ext uri="{BB962C8B-B14F-4D97-AF65-F5344CB8AC3E}">
        <p14:creationId xmlns:p14="http://schemas.microsoft.com/office/powerpoint/2010/main" xmlns="" val="33513873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xmlns="" val="366253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A60A79-342D-4EEB-B45C-32AB00B79A81}" type="datetimeFigureOut">
              <a:rPr lang="en-US" smtClean="0"/>
              <a:pPr/>
              <a:t>6/26/2015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7DCBC-3FF9-4C2D-9EA1-2C51178E582F}" type="slidenum">
              <a:rPr lang="en-US" smtClean="0"/>
              <a:pPr/>
              <a:t>‹#›</a:t>
            </a:fld>
            <a:endParaRPr lang="en-US"/>
          </a:p>
        </p:txBody>
      </p:sp>
    </p:spTree>
    <p:extLst>
      <p:ext uri="{BB962C8B-B14F-4D97-AF65-F5344CB8AC3E}">
        <p14:creationId xmlns:p14="http://schemas.microsoft.com/office/powerpoint/2010/main" xmlns="" val="28418174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A60A79-342D-4EEB-B45C-32AB00B79A81}" type="datetimeFigureOut">
              <a:rPr lang="en-US" smtClean="0"/>
              <a:pPr/>
              <a:t>6/26/2015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7DCBC-3FF9-4C2D-9EA1-2C51178E582F}" type="slidenum">
              <a:rPr lang="en-US" smtClean="0"/>
              <a:pPr/>
              <a:t>‹#›</a:t>
            </a:fld>
            <a:endParaRPr lang="en-US"/>
          </a:p>
        </p:txBody>
      </p:sp>
    </p:spTree>
    <p:extLst>
      <p:ext uri="{BB962C8B-B14F-4D97-AF65-F5344CB8AC3E}">
        <p14:creationId xmlns:p14="http://schemas.microsoft.com/office/powerpoint/2010/main" xmlns="" val="244016575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spTree>
    <p:extLst>
      <p:ext uri="{BB962C8B-B14F-4D97-AF65-F5344CB8AC3E}">
        <p14:creationId xmlns:p14="http://schemas.microsoft.com/office/powerpoint/2010/main" xmlns="" val="116833191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xmlns="" val="25735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0377F5-E958-4CB0-B7E1-AB419256FD43}" type="slidenum">
              <a:rPr lang="en-US" smtClean="0"/>
              <a:pPr/>
              <a:t>‹#›</a:t>
            </a:fld>
            <a:endParaRPr lang="en-US"/>
          </a:p>
        </p:txBody>
      </p:sp>
      <p:sp>
        <p:nvSpPr>
          <p:cNvPr id="5" name="Picture Placeholder 4"/>
          <p:cNvSpPr>
            <a:spLocks noGrp="1"/>
          </p:cNvSpPr>
          <p:nvPr>
            <p:ph type="pic" sz="quarter" idx="13"/>
          </p:nvPr>
        </p:nvSpPr>
        <p:spPr>
          <a:xfrm>
            <a:off x="0" y="0"/>
            <a:ext cx="12192000" cy="6883400"/>
          </a:xfrm>
        </p:spPr>
        <p:txBody>
          <a:bodyPr/>
          <a:lstStyle/>
          <a:p>
            <a:r>
              <a:rPr lang="en-US" smtClean="0"/>
              <a:t>Click icon to add picture</a:t>
            </a:r>
            <a:endParaRPr lang="en-JM"/>
          </a:p>
        </p:txBody>
      </p:sp>
    </p:spTree>
    <p:extLst>
      <p:ext uri="{BB962C8B-B14F-4D97-AF65-F5344CB8AC3E}">
        <p14:creationId xmlns:p14="http://schemas.microsoft.com/office/powerpoint/2010/main" xmlns="" val="19807194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mart_art_No_ANIM">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3D7634-2268-44E0-9C9E-FC85137550F1}" type="datetimeFigureOut">
              <a:rPr lang="en-US" smtClean="0"/>
              <a:pPr/>
              <a:t>6/26/2015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556E1-C41E-4114-9598-3292F255CC61}" type="slidenum">
              <a:rPr lang="en-US" smtClean="0"/>
              <a:pPr/>
              <a:t>‹#›</a:t>
            </a:fld>
            <a:endParaRPr lang="en-US"/>
          </a:p>
        </p:txBody>
      </p:sp>
      <p:sp>
        <p:nvSpPr>
          <p:cNvPr id="8" name="Title 1"/>
          <p:cNvSpPr>
            <a:spLocks noGrp="1"/>
          </p:cNvSpPr>
          <p:nvPr>
            <p:ph type="title"/>
          </p:nvPr>
        </p:nvSpPr>
        <p:spPr>
          <a:xfrm>
            <a:off x="838200" y="93848"/>
            <a:ext cx="10515600" cy="701675"/>
          </a:xfrm>
          <a:prstGeom prst="roundRect">
            <a:avLst/>
          </a:prstGeom>
          <a:solidFill>
            <a:schemeClr val="accent4">
              <a:lumMod val="20000"/>
              <a:lumOff val="80000"/>
            </a:schemeClr>
          </a:solidFill>
          <a:ln w="38100">
            <a:solidFill>
              <a:srgbClr val="FFC000"/>
            </a:solidFill>
          </a:ln>
        </p:spPr>
        <p:style>
          <a:lnRef idx="2">
            <a:schemeClr val="accent5"/>
          </a:lnRef>
          <a:fillRef idx="1">
            <a:schemeClr val="lt1"/>
          </a:fillRef>
          <a:effectRef idx="0">
            <a:schemeClr val="accent5"/>
          </a:effectRef>
          <a:fontRef idx="none"/>
        </p:style>
        <p:txBody>
          <a:bodyPr/>
          <a:lstStyle>
            <a:lvl1pPr algn="ctr">
              <a:defRPr>
                <a:solidFill>
                  <a:schemeClr val="tx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xmlns="" val="7421305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pic>
        <p:nvPicPr>
          <p:cNvPr id="2" name="Picture 1"/>
          <p:cNvPicPr>
            <a:picLocks noChangeAspect="1"/>
          </p:cNvPicPr>
          <p:nvPr/>
        </p:nvPicPr>
        <p:blipFill>
          <a:blip r:embed="rId2"/>
          <a:stretch>
            <a:fillRect/>
          </a:stretch>
        </p:blipFill>
        <p:spPr>
          <a:xfrm rot="5400000">
            <a:off x="9692668" y="2774938"/>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xmlns="" val="3544548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8" name="Title 1"/>
          <p:cNvSpPr>
            <a:spLocks noGrp="1"/>
          </p:cNvSpPr>
          <p:nvPr>
            <p:ph type="title"/>
          </p:nvPr>
        </p:nvSpPr>
        <p:spPr>
          <a:xfrm>
            <a:off x="8259353" y="646331"/>
            <a:ext cx="3712513"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4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xmlns="" val="4743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3">
              <a:lumMod val="20000"/>
              <a:lumOff val="80000"/>
            </a:schemeClr>
          </a:solidFill>
          <a:ln w="28575">
            <a:solidFill>
              <a:schemeClr val="accent2">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xmlns="" val="26663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3D7634-2268-44E0-9C9E-FC85137550F1}"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DCA556E1-C41E-4114-9598-3292F255CC61}" type="slidenum">
              <a:rPr lang="en-US" smtClean="0"/>
              <a:pPr/>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xmlns="" val="95827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xmlns="" val="212889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60A79-342D-4EEB-B45C-32AB00B79A81}"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77D7DCBC-3FF9-4C2D-9EA1-2C51178E582F}" type="slidenum">
              <a:rPr lang="en-US" smtClean="0"/>
              <a:pPr/>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xmlns="" val="342531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A60A79-342D-4EEB-B45C-32AB00B79A81}" type="datetimeFigureOut">
              <a:rPr lang="en-US" smtClean="0"/>
              <a:pPr/>
              <a:t>6/26/2015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D7DCBC-3FF9-4C2D-9EA1-2C51178E582F}" type="slidenum">
              <a:rPr lang="en-US" smtClean="0"/>
              <a:pPr/>
              <a:t>‹#›</a:t>
            </a:fld>
            <a:endParaRPr lang="en-US"/>
          </a:p>
        </p:txBody>
      </p:sp>
    </p:spTree>
    <p:extLst>
      <p:ext uri="{BB962C8B-B14F-4D97-AF65-F5344CB8AC3E}">
        <p14:creationId xmlns:p14="http://schemas.microsoft.com/office/powerpoint/2010/main" xmlns="" val="66186896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Data" Target="../diagrams/data4.xml"/><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microsoft.com/office/2007/relationships/diagramDrawing" Target="../diagrams/drawing4.xml"/><Relationship Id="rId4" Type="http://schemas.openxmlformats.org/officeDocument/2006/relationships/diagramLayout" Target="../diagrams/layout4.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7" Type="http://schemas.microsoft.com/office/2007/relationships/diagramDrawing" Target="../diagrams/drawing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Layout" Target="../diagrams/layout9.xml"/><Relationship Id="rId7" Type="http://schemas.openxmlformats.org/officeDocument/2006/relationships/image" Target="../media/image19.jpe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diagramColors" Target="../diagrams/colors9.xml"/><Relationship Id="rId10" Type="http://schemas.microsoft.com/office/2007/relationships/diagramDrawing" Target="../diagrams/drawing9.xml"/><Relationship Id="rId4" Type="http://schemas.openxmlformats.org/officeDocument/2006/relationships/diagramQuickStyle" Target="../diagrams/quickStyle9.xml"/><Relationship Id="rId9"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7" Type="http://schemas.microsoft.com/office/2007/relationships/diagramDrawing" Target="../diagrams/drawing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7" Type="http://schemas.microsoft.com/office/2007/relationships/diagramDrawing" Target="../diagrams/drawing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diagramLayout" Target="../diagrams/layout13.xml"/><Relationship Id="rId7" Type="http://schemas.openxmlformats.org/officeDocument/2006/relationships/image" Target="../media/image33.png"/><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14.xml"/><Relationship Id="rId7" Type="http://schemas.openxmlformats.org/officeDocument/2006/relationships/image" Target="../media/image34.png"/><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diagramColors" Target="../diagrams/colors14.xml"/><Relationship Id="rId4" Type="http://schemas.openxmlformats.org/officeDocument/2006/relationships/diagramQuickStyle" Target="../diagrams/quickStyle14.xml"/><Relationship Id="rId9" Type="http://schemas.microsoft.com/office/2007/relationships/diagramDrawing" Target="../diagrams/drawing14.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15.xml"/><Relationship Id="rId7" Type="http://schemas.openxmlformats.org/officeDocument/2006/relationships/image" Target="../media/image35.png"/><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diagramColors" Target="../diagrams/colors15.xml"/><Relationship Id="rId4" Type="http://schemas.openxmlformats.org/officeDocument/2006/relationships/diagramQuickStyle" Target="../diagrams/quickStyle15.xml"/><Relationship Id="rId9" Type="http://schemas.microsoft.com/office/2007/relationships/diagramDrawing" Target="../diagrams/drawing1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diagramLayout" Target="../diagrams/layout16.xml"/><Relationship Id="rId7" Type="http://schemas.openxmlformats.org/officeDocument/2006/relationships/image" Target="../media/image38.jpeg"/><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17.xml"/><Relationship Id="rId7" Type="http://schemas.openxmlformats.org/officeDocument/2006/relationships/image" Target="../media/image39.jpeg"/><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diagramColors" Target="../diagrams/colors17.xml"/><Relationship Id="rId4" Type="http://schemas.openxmlformats.org/officeDocument/2006/relationships/diagramQuickStyle" Target="../diagrams/quickStyle17.xml"/><Relationship Id="rId9" Type="http://schemas.microsoft.com/office/2007/relationships/diagramDrawing" Target="../diagrams/drawing1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4.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type="pic" sz="quarter" idx="13"/>
          </p:nvPr>
        </p:nvGraphicFramePr>
        <p:xfrm>
          <a:off x="91440" y="-192024"/>
          <a:ext cx="12100560" cy="687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2871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xmlns="" val="544440142"/>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Backup / emergency / safety?</a:t>
            </a:r>
            <a:endParaRPr lang="en-US" dirty="0"/>
          </a:p>
        </p:txBody>
      </p:sp>
      <p:sp>
        <p:nvSpPr>
          <p:cNvPr id="4" name="Right Arrow 3"/>
          <p:cNvSpPr/>
          <p:nvPr/>
        </p:nvSpPr>
        <p:spPr>
          <a:xfrm>
            <a:off x="4011282" y="4899805"/>
            <a:ext cx="2682815" cy="29329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ight Arrow 4"/>
          <p:cNvSpPr/>
          <p:nvPr/>
        </p:nvSpPr>
        <p:spPr>
          <a:xfrm>
            <a:off x="2743200" y="3528204"/>
            <a:ext cx="4071668" cy="33643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0" y="0"/>
            <a:ext cx="2498901" cy="1466491"/>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9550879" y="0"/>
            <a:ext cx="2641121" cy="1441612"/>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5227608" y="5331125"/>
            <a:ext cx="1526875" cy="1526875"/>
          </a:xfrm>
          <a:prstGeom prst="rect">
            <a:avLst/>
          </a:prstGeom>
        </p:spPr>
      </p:pic>
    </p:spTree>
    <p:extLst>
      <p:ext uri="{BB962C8B-B14F-4D97-AF65-F5344CB8AC3E}">
        <p14:creationId xmlns:p14="http://schemas.microsoft.com/office/powerpoint/2010/main" xmlns="" val="410151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17FCCAA2-9319-4959-9B6D-1FB5F56B575A}"/>
                                            </p:graphicEl>
                                          </p:spTgt>
                                        </p:tgtEl>
                                        <p:attrNameLst>
                                          <p:attrName>style.visibility</p:attrName>
                                        </p:attrNameLst>
                                      </p:cBhvr>
                                      <p:to>
                                        <p:strVal val="visible"/>
                                      </p:to>
                                    </p:set>
                                    <p:animEffect transition="in" filter="fade">
                                      <p:cBhvr>
                                        <p:cTn id="7" dur="500"/>
                                        <p:tgtEl>
                                          <p:spTgt spid="3">
                                            <p:graphicEl>
                                              <a:dgm id="{17FCCAA2-9319-4959-9B6D-1FB5F56B575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14BA7947-EC09-4DED-AD68-A7E60225FEB7}"/>
                                            </p:graphicEl>
                                          </p:spTgt>
                                        </p:tgtEl>
                                        <p:attrNameLst>
                                          <p:attrName>style.visibility</p:attrName>
                                        </p:attrNameLst>
                                      </p:cBhvr>
                                      <p:to>
                                        <p:strVal val="visible"/>
                                      </p:to>
                                    </p:set>
                                    <p:animEffect transition="in" filter="fade">
                                      <p:cBhvr>
                                        <p:cTn id="12" dur="500"/>
                                        <p:tgtEl>
                                          <p:spTgt spid="3">
                                            <p:graphicEl>
                                              <a:dgm id="{14BA7947-EC09-4DED-AD68-A7E60225FEB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183492D-50E3-4FCC-B0F1-B3A831AFF938}"/>
                                            </p:graphicEl>
                                          </p:spTgt>
                                        </p:tgtEl>
                                        <p:attrNameLst>
                                          <p:attrName>style.visibility</p:attrName>
                                        </p:attrNameLst>
                                      </p:cBhvr>
                                      <p:to>
                                        <p:strVal val="visible"/>
                                      </p:to>
                                    </p:set>
                                    <p:animEffect transition="in" filter="fade">
                                      <p:cBhvr>
                                        <p:cTn id="17" dur="500"/>
                                        <p:tgtEl>
                                          <p:spTgt spid="3">
                                            <p:graphicEl>
                                              <a:dgm id="{2183492D-50E3-4FCC-B0F1-B3A831AFF93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8D7C29CF-B7E0-4847-AE44-8F2FE56450E2}"/>
                                            </p:graphicEl>
                                          </p:spTgt>
                                        </p:tgtEl>
                                        <p:attrNameLst>
                                          <p:attrName>style.visibility</p:attrName>
                                        </p:attrNameLst>
                                      </p:cBhvr>
                                      <p:to>
                                        <p:strVal val="visible"/>
                                      </p:to>
                                    </p:set>
                                    <p:animEffect transition="in" filter="fade">
                                      <p:cBhvr>
                                        <p:cTn id="22" dur="500"/>
                                        <p:tgtEl>
                                          <p:spTgt spid="3">
                                            <p:graphicEl>
                                              <a:dgm id="{8D7C29CF-B7E0-4847-AE44-8F2FE56450E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lstStyle/>
          <a:p>
            <a:r>
              <a:rPr lang="en-US" dirty="0" smtClean="0"/>
              <a:t>LIC’s compulsory investment in G-Sec: </a:t>
            </a:r>
            <a:r>
              <a:rPr lang="en-US" strike="sngStrike" dirty="0" smtClean="0"/>
              <a:t>50%</a:t>
            </a:r>
            <a:r>
              <a:rPr lang="en-US" dirty="0" smtClean="0"/>
              <a:t> only 15%</a:t>
            </a:r>
          </a:p>
          <a:p>
            <a:endParaRPr lang="en-US" dirty="0" smtClean="0"/>
          </a:p>
          <a:p>
            <a:endParaRPr lang="en-US" dirty="0" smtClean="0"/>
          </a:p>
          <a:p>
            <a:endParaRPr lang="en-US" dirty="0"/>
          </a:p>
        </p:txBody>
      </p:sp>
      <p:sp>
        <p:nvSpPr>
          <p:cNvPr id="12" name="Title 11"/>
          <p:cNvSpPr>
            <a:spLocks noGrp="1"/>
          </p:cNvSpPr>
          <p:nvPr>
            <p:ph type="title"/>
          </p:nvPr>
        </p:nvSpPr>
        <p:spPr/>
        <p:txBody>
          <a:bodyPr/>
          <a:lstStyle/>
          <a:p>
            <a:r>
              <a:rPr lang="en-US" dirty="0" smtClean="0"/>
              <a:t>Malhotra Committee</a:t>
            </a:r>
            <a:endParaRPr lang="en-US" dirty="0"/>
          </a:p>
        </p:txBody>
      </p:sp>
      <p:sp>
        <p:nvSpPr>
          <p:cNvPr id="14" name="Text Placeholder 13"/>
          <p:cNvSpPr>
            <a:spLocks noGrp="1"/>
          </p:cNvSpPr>
          <p:nvPr>
            <p:ph type="body" sz="quarter" idx="13"/>
          </p:nvPr>
        </p:nvSpPr>
        <p:spPr/>
        <p:txBody>
          <a:bodyPr/>
          <a:lstStyle/>
          <a:p>
            <a:r>
              <a:rPr lang="en-US" dirty="0" smtClean="0"/>
              <a:t>1993-94</a:t>
            </a:r>
            <a:endParaRPr lang="en-US" dirty="0"/>
          </a:p>
        </p:txBody>
      </p:sp>
      <p:pic>
        <p:nvPicPr>
          <p:cNvPr id="6" name="Content Placeholder 1"/>
          <p:cNvPicPr>
            <a:picLocks noGrp="1" noChangeAspect="1"/>
          </p:cNvPicPr>
          <p:nvPr>
            <p:ph sz="quarter" idx="14"/>
          </p:nvPr>
        </p:nvPicPr>
        <p:blipFill>
          <a:blip r:embed="rId2"/>
          <a:stretch>
            <a:fillRect/>
          </a:stretch>
        </p:blipFill>
        <p:spPr>
          <a:xfrm>
            <a:off x="9470307" y="3412876"/>
            <a:ext cx="1912786" cy="2088061"/>
          </a:xfrm>
          <a:prstGeom prst="rect">
            <a:avLst/>
          </a:prstGeom>
        </p:spPr>
      </p:pic>
    </p:spTree>
    <p:extLst>
      <p:ext uri="{BB962C8B-B14F-4D97-AF65-F5344CB8AC3E}">
        <p14:creationId xmlns:p14="http://schemas.microsoft.com/office/powerpoint/2010/main" xmlns="" val="28013255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8881533" y="2736883"/>
            <a:ext cx="3089805" cy="3957215"/>
          </a:xfrm>
        </p:spPr>
        <p:txBody>
          <a:bodyPr/>
          <a:lstStyle/>
          <a:p>
            <a:r>
              <a:rPr lang="en-US" dirty="0" smtClean="0"/>
              <a:t>On October 2014</a:t>
            </a:r>
          </a:p>
          <a:p>
            <a:r>
              <a:rPr lang="en-US" dirty="0" smtClean="0"/>
              <a:t>75% debt investment in AAA or sovereign</a:t>
            </a:r>
          </a:p>
          <a:p>
            <a:r>
              <a:rPr lang="en-US" dirty="0" smtClean="0"/>
              <a:t>Not less than 5% below “A”.</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2129098636"/>
              </p:ext>
            </p:extLst>
          </p:nvPr>
        </p:nvGraphicFramePr>
        <p:xfrm>
          <a:off x="164593" y="287338"/>
          <a:ext cx="8655558" cy="6506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Investment pattern</a:t>
            </a:r>
            <a:endParaRPr lang="en-US" dirty="0"/>
          </a:p>
        </p:txBody>
      </p:sp>
      <p:sp>
        <p:nvSpPr>
          <p:cNvPr id="5" name="Text Placeholder 4"/>
          <p:cNvSpPr>
            <a:spLocks noGrp="1"/>
          </p:cNvSpPr>
          <p:nvPr>
            <p:ph type="body" sz="quarter" idx="13"/>
          </p:nvPr>
        </p:nvSpPr>
        <p:spPr/>
        <p:txBody>
          <a:bodyPr/>
          <a:lstStyle/>
          <a:p>
            <a:r>
              <a:rPr lang="en-US" dirty="0" smtClean="0"/>
              <a:t>Life insurance</a:t>
            </a:r>
            <a:endParaRPr lang="en-US" dirty="0"/>
          </a:p>
        </p:txBody>
      </p:sp>
    </p:spTree>
    <p:extLst>
      <p:ext uri="{BB962C8B-B14F-4D97-AF65-F5344CB8AC3E}">
        <p14:creationId xmlns:p14="http://schemas.microsoft.com/office/powerpoint/2010/main" xmlns="" val="33827101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xmlns="" val="0"/>
              </a:ext>
            </a:extLst>
          </a:blip>
          <a:stretch>
            <a:fillRect/>
          </a:stretch>
        </p:blipFill>
        <p:spPr>
          <a:xfrm>
            <a:off x="8882063" y="2912269"/>
            <a:ext cx="3089275" cy="3089275"/>
          </a:xfrm>
        </p:spPr>
      </p:pic>
      <p:graphicFrame>
        <p:nvGraphicFramePr>
          <p:cNvPr id="6" name="Content Placeholder 5"/>
          <p:cNvGraphicFramePr>
            <a:graphicFrameLocks noGrp="1"/>
          </p:cNvGraphicFramePr>
          <p:nvPr>
            <p:ph idx="1"/>
            <p:extLst>
              <p:ext uri="{D42A27DB-BD31-4B8C-83A1-F6EECF244321}">
                <p14:modId xmlns:p14="http://schemas.microsoft.com/office/powerpoint/2010/main" xmlns="" val="1012467841"/>
              </p:ext>
            </p:extLst>
          </p:nvPr>
        </p:nvGraphicFramePr>
        <p:xfrm>
          <a:off x="164593" y="287338"/>
          <a:ext cx="8655558" cy="6506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Investment pattern</a:t>
            </a:r>
            <a:endParaRPr lang="en-US" dirty="0"/>
          </a:p>
        </p:txBody>
      </p:sp>
      <p:sp>
        <p:nvSpPr>
          <p:cNvPr id="5" name="Text Placeholder 4"/>
          <p:cNvSpPr>
            <a:spLocks noGrp="1"/>
          </p:cNvSpPr>
          <p:nvPr>
            <p:ph type="body" sz="quarter" idx="13"/>
          </p:nvPr>
        </p:nvSpPr>
        <p:spPr/>
        <p:txBody>
          <a:bodyPr/>
          <a:lstStyle/>
          <a:p>
            <a:r>
              <a:rPr lang="en-US" dirty="0" smtClean="0"/>
              <a:t>GI</a:t>
            </a:r>
            <a:endParaRPr lang="en-US" dirty="0"/>
          </a:p>
        </p:txBody>
      </p:sp>
    </p:spTree>
    <p:extLst>
      <p:ext uri="{BB962C8B-B14F-4D97-AF65-F5344CB8AC3E}">
        <p14:creationId xmlns:p14="http://schemas.microsoft.com/office/powerpoint/2010/main" xmlns="" val="2790037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0" indent="0">
              <a:buNone/>
            </a:pPr>
            <a:r>
              <a:rPr lang="en-US" dirty="0" smtClean="0"/>
              <a:t>Which of the following is/ are required to invest in government securities </a:t>
            </a:r>
            <a:r>
              <a:rPr lang="en-US" dirty="0" smtClean="0">
                <a:solidFill>
                  <a:srgbClr val="FFC000"/>
                </a:solidFill>
              </a:rPr>
              <a:t>compulsorily</a:t>
            </a:r>
            <a:r>
              <a:rPr lang="en-US" dirty="0" smtClean="0"/>
              <a:t>?</a:t>
            </a:r>
          </a:p>
          <a:p>
            <a:pPr marL="742950" indent="-742950">
              <a:buFont typeface="+mj-lt"/>
              <a:buAutoNum type="alphaUcPeriod"/>
            </a:pPr>
            <a:r>
              <a:rPr lang="en-US" dirty="0" smtClean="0"/>
              <a:t>Merchant Banks</a:t>
            </a:r>
          </a:p>
          <a:p>
            <a:pPr marL="742950" indent="-742950">
              <a:buFont typeface="+mj-lt"/>
              <a:buAutoNum type="alphaUcPeriod"/>
            </a:pPr>
            <a:r>
              <a:rPr lang="en-US" dirty="0" smtClean="0"/>
              <a:t>Commercial Banks</a:t>
            </a:r>
          </a:p>
          <a:p>
            <a:pPr marL="742950" indent="-742950">
              <a:buFont typeface="+mj-lt"/>
              <a:buAutoNum type="alphaUcPeriod"/>
            </a:pPr>
            <a:r>
              <a:rPr lang="en-US" dirty="0" smtClean="0"/>
              <a:t>Investment Banks</a:t>
            </a:r>
          </a:p>
          <a:p>
            <a:pPr marL="742950" indent="-742950">
              <a:buFont typeface="+mj-lt"/>
              <a:buAutoNum type="alphaUcPeriod"/>
            </a:pPr>
            <a:r>
              <a:rPr lang="en-US" dirty="0" smtClean="0"/>
              <a:t>Life insurance companies</a:t>
            </a:r>
          </a:p>
          <a:p>
            <a:endParaRPr lang="en-US" dirty="0"/>
          </a:p>
        </p:txBody>
      </p:sp>
      <p:sp>
        <p:nvSpPr>
          <p:cNvPr id="6" name="Title 5"/>
          <p:cNvSpPr>
            <a:spLocks noGrp="1"/>
          </p:cNvSpPr>
          <p:nvPr>
            <p:ph type="title"/>
          </p:nvPr>
        </p:nvSpPr>
        <p:spPr/>
        <p:txBody>
          <a:bodyPr>
            <a:normAutofit fontScale="90000"/>
          </a:bodyPr>
          <a:lstStyle/>
          <a:p>
            <a:r>
              <a:rPr lang="en-US" dirty="0" smtClean="0"/>
              <a:t>Correct statement</a:t>
            </a:r>
            <a:endParaRPr lang="en-US" dirty="0"/>
          </a:p>
        </p:txBody>
      </p:sp>
    </p:spTree>
    <p:extLst>
      <p:ext uri="{BB962C8B-B14F-4D97-AF65-F5344CB8AC3E}">
        <p14:creationId xmlns:p14="http://schemas.microsoft.com/office/powerpoint/2010/main" xmlns="" val="40584148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xmlns="" val="73626911"/>
              </p:ext>
            </p:extLst>
          </p:nvPr>
        </p:nvGraphicFramePr>
        <p:xfrm>
          <a:off x="757428" y="974784"/>
          <a:ext cx="10677144" cy="5724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Benefits/Criticism of Insurance Amendment</a:t>
            </a:r>
            <a:endParaRPr lang="en-US" dirty="0"/>
          </a:p>
        </p:txBody>
      </p:sp>
      <p:pic>
        <p:nvPicPr>
          <p:cNvPr id="5" name="Picture 4"/>
          <p:cNvPicPr>
            <a:picLocks noChangeAspect="1"/>
          </p:cNvPicPr>
          <p:nvPr/>
        </p:nvPicPr>
        <p:blipFill>
          <a:blip r:embed="rId6"/>
          <a:stretch>
            <a:fillRect/>
          </a:stretch>
        </p:blipFill>
        <p:spPr>
          <a:xfrm>
            <a:off x="3745417" y="5762538"/>
            <a:ext cx="4477109" cy="1095462"/>
          </a:xfrm>
          <a:prstGeom prst="rect">
            <a:avLst/>
          </a:prstGeom>
        </p:spPr>
      </p:pic>
    </p:spTree>
    <p:extLst>
      <p:ext uri="{BB962C8B-B14F-4D97-AF65-F5344CB8AC3E}">
        <p14:creationId xmlns:p14="http://schemas.microsoft.com/office/powerpoint/2010/main" xmlns="" val="2740323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8882063" y="3455799"/>
            <a:ext cx="3089275" cy="2002214"/>
          </a:xfrm>
          <a:prstGeom prst="rect">
            <a:avLst/>
          </a:prstGeom>
        </p:spPr>
      </p:pic>
      <p:sp>
        <p:nvSpPr>
          <p:cNvPr id="3" name="Content Placeholder 2"/>
          <p:cNvSpPr>
            <a:spLocks noGrp="1"/>
          </p:cNvSpPr>
          <p:nvPr>
            <p:ph idx="1"/>
          </p:nvPr>
        </p:nvSpPr>
        <p:spPr/>
        <p:txBody>
          <a:bodyPr>
            <a:normAutofit fontScale="92500"/>
          </a:bodyPr>
          <a:lstStyle/>
          <a:p>
            <a:pPr fontAlgn="ctr"/>
            <a:r>
              <a:rPr lang="en-US" dirty="0" smtClean="0"/>
              <a:t>Capital </a:t>
            </a:r>
            <a:r>
              <a:rPr lang="en-US" dirty="0"/>
              <a:t>account surplus </a:t>
            </a:r>
            <a:r>
              <a:rPr lang="en-US" dirty="0" smtClean="0"/>
              <a:t>=&gt; boost </a:t>
            </a:r>
            <a:r>
              <a:rPr lang="en-US" dirty="0"/>
              <a:t>Forex reserve =&gt; project </a:t>
            </a:r>
            <a:r>
              <a:rPr lang="en-US" dirty="0" smtClean="0"/>
              <a:t>loans (</a:t>
            </a:r>
            <a:r>
              <a:rPr lang="en-US" dirty="0" smtClean="0">
                <a:solidFill>
                  <a:srgbClr val="FFC000"/>
                </a:solidFill>
              </a:rPr>
              <a:t>L6P2.pptx</a:t>
            </a:r>
            <a:r>
              <a:rPr lang="en-US" dirty="0" smtClean="0"/>
              <a:t>)</a:t>
            </a:r>
            <a:endParaRPr lang="en-US" dirty="0"/>
          </a:p>
          <a:p>
            <a:pPr fontAlgn="ctr"/>
            <a:r>
              <a:rPr lang="en-US" dirty="0"/>
              <a:t>Stability in financial </a:t>
            </a:r>
            <a:r>
              <a:rPr lang="en-US" dirty="0" smtClean="0"/>
              <a:t>market, exchange rates </a:t>
            </a:r>
            <a:r>
              <a:rPr lang="en-US" dirty="0"/>
              <a:t>= more investors attracted to </a:t>
            </a:r>
            <a:r>
              <a:rPr lang="en-US" dirty="0" smtClean="0"/>
              <a:t>GIFT city- international banking, pension, infrastructure bonds</a:t>
            </a:r>
          </a:p>
          <a:p>
            <a:pPr fontAlgn="ctr"/>
            <a:r>
              <a:rPr lang="en-US" dirty="0" smtClean="0"/>
              <a:t>Insurance penetration ▲ = boost in infra</a:t>
            </a:r>
            <a:r>
              <a:rPr lang="en-US" dirty="0"/>
              <a:t>. </a:t>
            </a:r>
            <a:r>
              <a:rPr lang="en-US" dirty="0" smtClean="0"/>
              <a:t>Projects finance- like Bibek Debroy </a:t>
            </a:r>
            <a:r>
              <a:rPr lang="en-US" dirty="0"/>
              <a:t>and Economic </a:t>
            </a:r>
            <a:r>
              <a:rPr lang="en-US" dirty="0" smtClean="0"/>
              <a:t>survey wanted</a:t>
            </a:r>
            <a:endParaRPr lang="en-US" dirty="0"/>
          </a:p>
          <a:p>
            <a:pPr fontAlgn="ctr"/>
            <a:endParaRPr lang="en-US" dirty="0"/>
          </a:p>
        </p:txBody>
      </p:sp>
      <p:sp>
        <p:nvSpPr>
          <p:cNvPr id="4" name="Title 3"/>
          <p:cNvSpPr>
            <a:spLocks noGrp="1"/>
          </p:cNvSpPr>
          <p:nvPr>
            <p:ph type="title"/>
          </p:nvPr>
        </p:nvSpPr>
        <p:spPr/>
        <p:txBody>
          <a:bodyPr/>
          <a:lstStyle/>
          <a:p>
            <a:r>
              <a:rPr lang="en-US" dirty="0" smtClean="0"/>
              <a:t>How FDI improve infra?</a:t>
            </a:r>
            <a:endParaRPr lang="en-US" dirty="0"/>
          </a:p>
        </p:txBody>
      </p:sp>
      <p:sp>
        <p:nvSpPr>
          <p:cNvPr id="5" name="Text Placeholder 4"/>
          <p:cNvSpPr>
            <a:spLocks noGrp="1"/>
          </p:cNvSpPr>
          <p:nvPr>
            <p:ph type="body" sz="quarter" idx="13"/>
          </p:nvPr>
        </p:nvSpPr>
        <p:spPr/>
        <p:txBody>
          <a:bodyPr/>
          <a:lstStyle/>
          <a:p>
            <a:r>
              <a:rPr lang="en-US" dirty="0" smtClean="0"/>
              <a:t>Amendment</a:t>
            </a:r>
            <a:endParaRPr lang="en-US" dirty="0"/>
          </a:p>
        </p:txBody>
      </p:sp>
    </p:spTree>
    <p:extLst>
      <p:ext uri="{BB962C8B-B14F-4D97-AF65-F5344CB8AC3E}">
        <p14:creationId xmlns:p14="http://schemas.microsoft.com/office/powerpoint/2010/main" xmlns="" val="4272881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0" y="4369046"/>
            <a:ext cx="4424807" cy="2488954"/>
          </a:xfrm>
          <a:prstGeom prst="rect">
            <a:avLst/>
          </a:prstGeom>
        </p:spPr>
      </p:pic>
      <p:sp>
        <p:nvSpPr>
          <p:cNvPr id="3" name="Content Placeholder 2"/>
          <p:cNvSpPr>
            <a:spLocks noGrp="1"/>
          </p:cNvSpPr>
          <p:nvPr>
            <p:ph idx="1"/>
          </p:nvPr>
        </p:nvSpPr>
        <p:spPr/>
        <p:txBody>
          <a:bodyPr>
            <a:normAutofit/>
          </a:bodyPr>
          <a:lstStyle/>
          <a:p>
            <a:pPr fontAlgn="ctr"/>
            <a:r>
              <a:rPr lang="en-US" dirty="0" smtClean="0"/>
              <a:t>Rajan planning to relax capital account convertibility.</a:t>
            </a:r>
          </a:p>
          <a:p>
            <a:pPr fontAlgn="ctr"/>
            <a:r>
              <a:rPr lang="en-US" dirty="0" smtClean="0"/>
              <a:t>49% (FDI+FII)=&gt; </a:t>
            </a:r>
            <a:r>
              <a:rPr lang="en-US" dirty="0"/>
              <a:t>sudden $$ flow may destabilize financial </a:t>
            </a:r>
            <a:r>
              <a:rPr lang="en-US" dirty="0" smtClean="0"/>
              <a:t>market</a:t>
            </a:r>
          </a:p>
          <a:p>
            <a:pPr fontAlgn="ctr"/>
            <a:r>
              <a:rPr lang="en-US" dirty="0" smtClean="0"/>
              <a:t>Because FII volatile</a:t>
            </a:r>
          </a:p>
          <a:p>
            <a:pPr fontAlgn="ctr"/>
            <a:r>
              <a:rPr lang="en-US" dirty="0" smtClean="0"/>
              <a:t>More: </a:t>
            </a:r>
            <a:r>
              <a:rPr lang="en-US" dirty="0" smtClean="0">
                <a:solidFill>
                  <a:srgbClr val="FFC000"/>
                </a:solidFill>
              </a:rPr>
              <a:t>L3P2.pptx</a:t>
            </a:r>
            <a:endParaRPr lang="en-US" dirty="0">
              <a:solidFill>
                <a:srgbClr val="FFC000"/>
              </a:solidFill>
            </a:endParaRPr>
          </a:p>
          <a:p>
            <a:pPr fontAlgn="ctr"/>
            <a:endParaRPr lang="en-US" dirty="0"/>
          </a:p>
        </p:txBody>
      </p:sp>
      <p:sp>
        <p:nvSpPr>
          <p:cNvPr id="4" name="Title 3"/>
          <p:cNvSpPr>
            <a:spLocks noGrp="1"/>
          </p:cNvSpPr>
          <p:nvPr>
            <p:ph type="title"/>
          </p:nvPr>
        </p:nvSpPr>
        <p:spPr/>
        <p:txBody>
          <a:bodyPr/>
          <a:lstStyle/>
          <a:p>
            <a:r>
              <a:rPr lang="en-US" dirty="0" smtClean="0"/>
              <a:t>FDI-&gt;BoP criticism</a:t>
            </a:r>
            <a:endParaRPr lang="en-US" dirty="0"/>
          </a:p>
        </p:txBody>
      </p:sp>
      <p:sp>
        <p:nvSpPr>
          <p:cNvPr id="5" name="Text Placeholder 4"/>
          <p:cNvSpPr>
            <a:spLocks noGrp="1"/>
          </p:cNvSpPr>
          <p:nvPr>
            <p:ph type="body" sz="quarter" idx="13"/>
          </p:nvPr>
        </p:nvSpPr>
        <p:spPr/>
        <p:txBody>
          <a:bodyPr/>
          <a:lstStyle/>
          <a:p>
            <a:r>
              <a:rPr lang="en-US" dirty="0" smtClean="0"/>
              <a:t>Amendment</a:t>
            </a:r>
            <a:endParaRPr lang="en-US" dirty="0"/>
          </a:p>
        </p:txBody>
      </p:sp>
      <p:pic>
        <p:nvPicPr>
          <p:cNvPr id="7" name="Picture 6"/>
          <p:cNvPicPr>
            <a:picLocks noChangeAspect="1"/>
          </p:cNvPicPr>
          <p:nvPr/>
        </p:nvPicPr>
        <p:blipFill>
          <a:blip r:embed="rId3"/>
          <a:stretch>
            <a:fillRect/>
          </a:stretch>
        </p:blipFill>
        <p:spPr>
          <a:xfrm>
            <a:off x="4424807" y="4369046"/>
            <a:ext cx="4642066" cy="2611162"/>
          </a:xfrm>
          <a:prstGeom prst="rect">
            <a:avLst/>
          </a:prstGeom>
        </p:spPr>
      </p:pic>
    </p:spTree>
    <p:extLst>
      <p:ext uri="{BB962C8B-B14F-4D97-AF65-F5344CB8AC3E}">
        <p14:creationId xmlns:p14="http://schemas.microsoft.com/office/powerpoint/2010/main" xmlns="" val="2595525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type="pic" sz="quarter" idx="13"/>
            <p:extLst>
              <p:ext uri="{D42A27DB-BD31-4B8C-83A1-F6EECF244321}">
                <p14:modId xmlns:p14="http://schemas.microsoft.com/office/powerpoint/2010/main" xmlns="" val="3743874622"/>
              </p:ext>
            </p:extLst>
          </p:nvPr>
        </p:nvGraphicFramePr>
        <p:xfrm>
          <a:off x="91440" y="-192024"/>
          <a:ext cx="12100560" cy="687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5082995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xmlns="" val="529644795"/>
              </p:ext>
            </p:extLst>
          </p:nvPr>
        </p:nvGraphicFramePr>
        <p:xfrm>
          <a:off x="77638" y="0"/>
          <a:ext cx="11276162" cy="617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Financial inclusion?</a:t>
            </a:r>
            <a:endParaRPr lang="en-US" dirty="0"/>
          </a:p>
        </p:txBody>
      </p:sp>
      <p:pic>
        <p:nvPicPr>
          <p:cNvPr id="8" name="Picture 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0" y="0"/>
            <a:ext cx="2498901" cy="146649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9550879" y="0"/>
            <a:ext cx="2641121" cy="1441612"/>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4080295" y="4483131"/>
            <a:ext cx="1585013" cy="2374869"/>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5665308" y="4483131"/>
            <a:ext cx="1580881" cy="2366442"/>
          </a:xfrm>
          <a:prstGeom prst="rect">
            <a:avLst/>
          </a:prstGeom>
        </p:spPr>
      </p:pic>
    </p:spTree>
    <p:extLst>
      <p:ext uri="{BB962C8B-B14F-4D97-AF65-F5344CB8AC3E}">
        <p14:creationId xmlns:p14="http://schemas.microsoft.com/office/powerpoint/2010/main" xmlns="" val="13768808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
          <p:cNvPicPr>
            <a:picLocks noGrp="1" noChangeAspect="1"/>
          </p:cNvPicPr>
          <p:nvPr>
            <p:ph sz="quarter" idx="14"/>
          </p:nvPr>
        </p:nvPicPr>
        <p:blipFill>
          <a:blip r:embed="rId2"/>
          <a:stretch>
            <a:fillRect/>
          </a:stretch>
        </p:blipFill>
        <p:spPr>
          <a:xfrm>
            <a:off x="9470307" y="3412876"/>
            <a:ext cx="1912786" cy="2088061"/>
          </a:xfrm>
        </p:spPr>
      </p:pic>
      <p:sp>
        <p:nvSpPr>
          <p:cNvPr id="13" name="Content Placeholder 12"/>
          <p:cNvSpPr>
            <a:spLocks noGrp="1"/>
          </p:cNvSpPr>
          <p:nvPr>
            <p:ph idx="1"/>
          </p:nvPr>
        </p:nvSpPr>
        <p:spPr/>
        <p:txBody>
          <a:bodyPr/>
          <a:lstStyle/>
          <a:p>
            <a:r>
              <a:rPr lang="en-US" dirty="0" smtClean="0"/>
              <a:t>SEBI like statutory body for insurance sector: IRDA</a:t>
            </a:r>
          </a:p>
          <a:p>
            <a:r>
              <a:rPr lang="en-US" dirty="0" smtClean="0"/>
              <a:t>1996: setup</a:t>
            </a:r>
          </a:p>
          <a:p>
            <a:r>
              <a:rPr lang="en-US" dirty="0" smtClean="0"/>
              <a:t>1999: Insurance regulatory and Development authority act passed</a:t>
            </a:r>
          </a:p>
          <a:p>
            <a:r>
              <a:rPr lang="en-US" dirty="0" smtClean="0"/>
              <a:t>2000: President Signed.</a:t>
            </a:r>
          </a:p>
          <a:p>
            <a:endParaRPr lang="en-US" dirty="0"/>
          </a:p>
        </p:txBody>
      </p:sp>
      <p:sp>
        <p:nvSpPr>
          <p:cNvPr id="12" name="Title 11"/>
          <p:cNvSpPr>
            <a:spLocks noGrp="1"/>
          </p:cNvSpPr>
          <p:nvPr>
            <p:ph type="title"/>
          </p:nvPr>
        </p:nvSpPr>
        <p:spPr/>
        <p:txBody>
          <a:bodyPr/>
          <a:lstStyle/>
          <a:p>
            <a:r>
              <a:rPr lang="en-US" smtClean="0"/>
              <a:t>Malhotra Committee</a:t>
            </a:r>
            <a:endParaRPr lang="en-US" dirty="0"/>
          </a:p>
        </p:txBody>
      </p:sp>
      <p:sp>
        <p:nvSpPr>
          <p:cNvPr id="14" name="Text Placeholder 13"/>
          <p:cNvSpPr>
            <a:spLocks noGrp="1"/>
          </p:cNvSpPr>
          <p:nvPr>
            <p:ph type="body" sz="quarter" idx="13"/>
          </p:nvPr>
        </p:nvSpPr>
        <p:spPr/>
        <p:txBody>
          <a:bodyPr/>
          <a:lstStyle/>
          <a:p>
            <a:r>
              <a:rPr lang="en-US" smtClean="0"/>
              <a:t>1993-94</a:t>
            </a:r>
            <a:endParaRPr lang="en-US" dirty="0"/>
          </a:p>
        </p:txBody>
      </p:sp>
    </p:spTree>
    <p:extLst>
      <p:ext uri="{BB962C8B-B14F-4D97-AF65-F5344CB8AC3E}">
        <p14:creationId xmlns:p14="http://schemas.microsoft.com/office/powerpoint/2010/main" xmlns="" val="24096232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xmlns="" val="1545152386"/>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normAutofit fontScale="90000"/>
          </a:bodyPr>
          <a:lstStyle/>
          <a:p>
            <a:r>
              <a:rPr lang="en-US" dirty="0" smtClean="0"/>
              <a:t>Rural and social obligation</a:t>
            </a:r>
            <a:endParaRPr lang="en-US" dirty="0"/>
          </a:p>
        </p:txBody>
      </p:sp>
    </p:spTree>
    <p:extLst>
      <p:ext uri="{BB962C8B-B14F-4D97-AF65-F5344CB8AC3E}">
        <p14:creationId xmlns:p14="http://schemas.microsoft.com/office/powerpoint/2010/main" xmlns="" val="30592793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lstStyle/>
          <a:p>
            <a:r>
              <a:rPr lang="en-US" dirty="0" smtClean="0"/>
              <a:t>Rural areas: postal life insurance to continue</a:t>
            </a:r>
          </a:p>
          <a:p>
            <a:r>
              <a:rPr lang="en-US" dirty="0"/>
              <a:t>Ensure Rural </a:t>
            </a:r>
            <a:r>
              <a:rPr lang="en-US" dirty="0" smtClean="0"/>
              <a:t>penetration of insurance products through public &amp; private companies (one of the justification for allowing private companies)</a:t>
            </a:r>
          </a:p>
          <a:p>
            <a:endParaRPr lang="en-US" dirty="0" smtClean="0"/>
          </a:p>
          <a:p>
            <a:endParaRPr lang="en-US" dirty="0" smtClean="0"/>
          </a:p>
          <a:p>
            <a:endParaRPr lang="en-US" dirty="0"/>
          </a:p>
        </p:txBody>
      </p:sp>
      <p:sp>
        <p:nvSpPr>
          <p:cNvPr id="12" name="Title 11"/>
          <p:cNvSpPr>
            <a:spLocks noGrp="1"/>
          </p:cNvSpPr>
          <p:nvPr>
            <p:ph type="title"/>
          </p:nvPr>
        </p:nvSpPr>
        <p:spPr/>
        <p:txBody>
          <a:bodyPr/>
          <a:lstStyle/>
          <a:p>
            <a:r>
              <a:rPr lang="en-US" dirty="0" smtClean="0"/>
              <a:t>Malhotra Committee</a:t>
            </a:r>
            <a:endParaRPr lang="en-US" dirty="0"/>
          </a:p>
        </p:txBody>
      </p:sp>
      <p:sp>
        <p:nvSpPr>
          <p:cNvPr id="14" name="Text Placeholder 13"/>
          <p:cNvSpPr>
            <a:spLocks noGrp="1"/>
          </p:cNvSpPr>
          <p:nvPr>
            <p:ph type="body" sz="quarter" idx="13"/>
          </p:nvPr>
        </p:nvSpPr>
        <p:spPr/>
        <p:txBody>
          <a:bodyPr/>
          <a:lstStyle/>
          <a:p>
            <a:r>
              <a:rPr lang="en-US" dirty="0" smtClean="0"/>
              <a:t>1993-94</a:t>
            </a:r>
            <a:endParaRPr lang="en-US" dirty="0"/>
          </a:p>
        </p:txBody>
      </p:sp>
      <p:pic>
        <p:nvPicPr>
          <p:cNvPr id="6" name="Content Placeholder 1"/>
          <p:cNvPicPr>
            <a:picLocks noGrp="1" noChangeAspect="1"/>
          </p:cNvPicPr>
          <p:nvPr>
            <p:ph sz="quarter" idx="14"/>
          </p:nvPr>
        </p:nvPicPr>
        <p:blipFill>
          <a:blip r:embed="rId2"/>
          <a:stretch>
            <a:fillRect/>
          </a:stretch>
        </p:blipFill>
        <p:spPr>
          <a:xfrm>
            <a:off x="9470307" y="3412876"/>
            <a:ext cx="1912786" cy="2088061"/>
          </a:xfrm>
          <a:prstGeom prst="rect">
            <a:avLst/>
          </a:prstGeom>
        </p:spPr>
      </p:pic>
    </p:spTree>
    <p:extLst>
      <p:ext uri="{BB962C8B-B14F-4D97-AF65-F5344CB8AC3E}">
        <p14:creationId xmlns:p14="http://schemas.microsoft.com/office/powerpoint/2010/main" xmlns="" val="34437405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xmlns="" val="3640928497"/>
              </p:ext>
            </p:extLst>
          </p:nvPr>
        </p:nvGraphicFramePr>
        <p:xfrm>
          <a:off x="757428" y="974784"/>
          <a:ext cx="10677144" cy="5724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Benefits/Criticism of Insurance Amendment</a:t>
            </a:r>
            <a:endParaRPr lang="en-US" dirty="0"/>
          </a:p>
        </p:txBody>
      </p:sp>
      <p:pic>
        <p:nvPicPr>
          <p:cNvPr id="5" name="Picture 4"/>
          <p:cNvPicPr>
            <a:picLocks noChangeAspect="1"/>
          </p:cNvPicPr>
          <p:nvPr/>
        </p:nvPicPr>
        <p:blipFill>
          <a:blip r:embed="rId6"/>
          <a:stretch>
            <a:fillRect/>
          </a:stretch>
        </p:blipFill>
        <p:spPr>
          <a:xfrm>
            <a:off x="3745417" y="5762538"/>
            <a:ext cx="4477109" cy="1095462"/>
          </a:xfrm>
          <a:prstGeom prst="rect">
            <a:avLst/>
          </a:prstGeom>
        </p:spPr>
      </p:pic>
    </p:spTree>
    <p:extLst>
      <p:ext uri="{BB962C8B-B14F-4D97-AF65-F5344CB8AC3E}">
        <p14:creationId xmlns:p14="http://schemas.microsoft.com/office/powerpoint/2010/main" xmlns="" val="650866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85000" lnSpcReduction="10000"/>
          </a:bodyPr>
          <a:lstStyle/>
          <a:p>
            <a:pPr fontAlgn="ctr"/>
            <a:r>
              <a:rPr lang="en-US" dirty="0" smtClean="0"/>
              <a:t>India </a:t>
            </a:r>
            <a:r>
              <a:rPr lang="en-US" dirty="0"/>
              <a:t>3.2% premium / GDP. Jap 10%, Aussies: 6%</a:t>
            </a:r>
          </a:p>
          <a:p>
            <a:pPr fontAlgn="ctr"/>
            <a:r>
              <a:rPr lang="en-US" dirty="0" smtClean="0"/>
              <a:t>LIC </a:t>
            </a:r>
            <a:r>
              <a:rPr lang="en-US" dirty="0"/>
              <a:t>controls 70% market</a:t>
            </a:r>
            <a:r>
              <a:rPr lang="en-US" dirty="0" smtClean="0"/>
              <a:t>.</a:t>
            </a:r>
          </a:p>
          <a:p>
            <a:pPr fontAlgn="ctr"/>
            <a:r>
              <a:rPr lang="en-US" dirty="0" smtClean="0"/>
              <a:t>Till now Private 26% FDI but unable </a:t>
            </a:r>
            <a:r>
              <a:rPr lang="en-US" dirty="0"/>
              <a:t>to raise funds for </a:t>
            </a:r>
            <a:r>
              <a:rPr lang="en-US" dirty="0" smtClean="0"/>
              <a:t>expansion</a:t>
            </a:r>
            <a:r>
              <a:rPr lang="en-US" dirty="0"/>
              <a:t>.</a:t>
            </a:r>
            <a:endParaRPr lang="en-US" dirty="0" smtClean="0"/>
          </a:p>
          <a:p>
            <a:pPr fontAlgn="ctr"/>
            <a:r>
              <a:rPr lang="en-US" dirty="0" smtClean="0"/>
              <a:t>Only 17/24 </a:t>
            </a:r>
            <a:r>
              <a:rPr lang="en-US" dirty="0"/>
              <a:t>insurance cos. Making </a:t>
            </a:r>
            <a:r>
              <a:rPr lang="en-US" dirty="0" smtClean="0"/>
              <a:t>profit. (data may be outdated)</a:t>
            </a:r>
          </a:p>
          <a:p>
            <a:pPr fontAlgn="ctr"/>
            <a:r>
              <a:rPr lang="en-US" dirty="0"/>
              <a:t>O</a:t>
            </a:r>
            <a:r>
              <a:rPr lang="en-US" dirty="0" smtClean="0"/>
              <a:t>thers </a:t>
            </a:r>
            <a:r>
              <a:rPr lang="en-US" dirty="0"/>
              <a:t>have neither money / technology to handle business efficiently</a:t>
            </a:r>
            <a:r>
              <a:rPr lang="en-US" dirty="0" smtClean="0"/>
              <a:t>.</a:t>
            </a:r>
          </a:p>
          <a:p>
            <a:pPr fontAlgn="ctr"/>
            <a:r>
              <a:rPr lang="en-US" dirty="0" smtClean="0"/>
              <a:t>49% FDI = Insurance </a:t>
            </a:r>
            <a:r>
              <a:rPr lang="en-US" dirty="0"/>
              <a:t>companies increased- competition = better products, services, more jobs - direct and indirect</a:t>
            </a:r>
            <a:r>
              <a:rPr lang="en-US" dirty="0" smtClean="0"/>
              <a:t>.</a:t>
            </a:r>
            <a:endParaRPr lang="en-US" dirty="0"/>
          </a:p>
        </p:txBody>
      </p:sp>
      <p:sp>
        <p:nvSpPr>
          <p:cNvPr id="6" name="Title 5"/>
          <p:cNvSpPr>
            <a:spLocks noGrp="1"/>
          </p:cNvSpPr>
          <p:nvPr>
            <p:ph type="title"/>
          </p:nvPr>
        </p:nvSpPr>
        <p:spPr/>
        <p:txBody>
          <a:bodyPr/>
          <a:lstStyle/>
          <a:p>
            <a:r>
              <a:rPr lang="en-US" dirty="0" smtClean="0"/>
              <a:t>Will help in penetration</a:t>
            </a:r>
            <a:endParaRPr lang="en-US" dirty="0"/>
          </a:p>
        </p:txBody>
      </p:sp>
      <p:sp>
        <p:nvSpPr>
          <p:cNvPr id="8" name="Text Placeholder 7"/>
          <p:cNvSpPr>
            <a:spLocks noGrp="1"/>
          </p:cNvSpPr>
          <p:nvPr>
            <p:ph type="body" sz="quarter" idx="13"/>
          </p:nvPr>
        </p:nvSpPr>
        <p:spPr/>
        <p:txBody>
          <a:bodyPr/>
          <a:lstStyle/>
          <a:p>
            <a:r>
              <a:rPr lang="en-US" dirty="0" smtClean="0"/>
              <a:t>amendment</a:t>
            </a:r>
            <a:endParaRPr lang="en-US" dirty="0"/>
          </a:p>
        </p:txBody>
      </p:sp>
      <p:pic>
        <p:nvPicPr>
          <p:cNvPr id="1026" name="Picture 2" descr="http://images.inmagine.com/400nwm/iris/dinodiarf-020/ptg01968512.jpg"/>
          <p:cNvPicPr>
            <a:picLocks noGrp="1" noChangeAspect="1" noChangeArrowheads="1"/>
          </p:cNvPicPr>
          <p:nvPr>
            <p:ph sz="quarter" idx="14"/>
          </p:nvPr>
        </p:nvPicPr>
        <p:blipFill>
          <a:blip r:embed="rId2">
            <a:extLst>
              <a:ext uri="{28A0092B-C50C-407E-A947-70E740481C1C}">
                <a14:useLocalDpi xmlns:a14="http://schemas.microsoft.com/office/drawing/2010/main" xmlns="" val="0"/>
              </a:ext>
            </a:extLst>
          </a:blip>
          <a:srcRect/>
          <a:stretch>
            <a:fillRect/>
          </a:stretch>
        </p:blipFill>
        <p:spPr bwMode="auto">
          <a:xfrm>
            <a:off x="8882063" y="3423248"/>
            <a:ext cx="3089275" cy="206731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197497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20000"/>
          </a:bodyPr>
          <a:lstStyle/>
          <a:p>
            <a:pPr fontAlgn="ctr"/>
            <a:r>
              <a:rPr lang="en-US" dirty="0"/>
              <a:t>More </a:t>
            </a:r>
            <a:r>
              <a:rPr lang="en-US" dirty="0" smtClean="0"/>
              <a:t>capital= economies </a:t>
            </a:r>
            <a:r>
              <a:rPr lang="en-US" dirty="0"/>
              <a:t>of scale = cheaper operations, cheaper policies.</a:t>
            </a:r>
          </a:p>
          <a:p>
            <a:pPr fontAlgn="ctr"/>
            <a:r>
              <a:rPr lang="en-US" dirty="0"/>
              <a:t>New products for lower income groups, MSME, SHG, unorganized sector</a:t>
            </a:r>
            <a:r>
              <a:rPr lang="en-US" dirty="0" smtClean="0"/>
              <a:t>.</a:t>
            </a:r>
            <a:endParaRPr lang="en-US" dirty="0"/>
          </a:p>
          <a:p>
            <a:pPr fontAlgn="ctr"/>
            <a:r>
              <a:rPr lang="en-US" dirty="0"/>
              <a:t>Insurance policy can be used as collateral for borrowing = big relief to farmers and small businessmen.</a:t>
            </a:r>
          </a:p>
          <a:p>
            <a:pPr fontAlgn="ctr"/>
            <a:r>
              <a:rPr lang="en-US" dirty="0"/>
              <a:t>The Pension Fund Regulatory Development Bill links the </a:t>
            </a:r>
            <a:r>
              <a:rPr lang="en-US" dirty="0" smtClean="0"/>
              <a:t>Pension-FDI to Insurance sector. So</a:t>
            </a:r>
            <a:r>
              <a:rPr lang="en-US" dirty="0"/>
              <a:t>, 49% to pension sector as well. = its angles in financial </a:t>
            </a:r>
            <a:r>
              <a:rPr lang="en-US" dirty="0" smtClean="0"/>
              <a:t>inclusion</a:t>
            </a:r>
            <a:endParaRPr lang="en-US" dirty="0"/>
          </a:p>
        </p:txBody>
      </p:sp>
      <p:sp>
        <p:nvSpPr>
          <p:cNvPr id="6" name="Title 5"/>
          <p:cNvSpPr>
            <a:spLocks noGrp="1"/>
          </p:cNvSpPr>
          <p:nvPr>
            <p:ph type="title"/>
          </p:nvPr>
        </p:nvSpPr>
        <p:spPr/>
        <p:txBody>
          <a:bodyPr/>
          <a:lstStyle/>
          <a:p>
            <a:r>
              <a:rPr lang="en-US" dirty="0" smtClean="0"/>
              <a:t>Will help in penetration</a:t>
            </a:r>
            <a:endParaRPr lang="en-US" dirty="0"/>
          </a:p>
        </p:txBody>
      </p:sp>
      <p:sp>
        <p:nvSpPr>
          <p:cNvPr id="8" name="Text Placeholder 7"/>
          <p:cNvSpPr>
            <a:spLocks noGrp="1"/>
          </p:cNvSpPr>
          <p:nvPr>
            <p:ph type="body" sz="quarter" idx="13"/>
          </p:nvPr>
        </p:nvSpPr>
        <p:spPr/>
        <p:txBody>
          <a:bodyPr/>
          <a:lstStyle/>
          <a:p>
            <a:r>
              <a:rPr lang="en-US" dirty="0" smtClean="0"/>
              <a:t>amendment</a:t>
            </a:r>
            <a:endParaRPr lang="en-US" dirty="0"/>
          </a:p>
        </p:txBody>
      </p:sp>
      <p:pic>
        <p:nvPicPr>
          <p:cNvPr id="2050" name="Picture 2" descr="http://images.inmagine.com/400nwm/iris/dinodiarf-020/ptg01968512.jpg"/>
          <p:cNvPicPr>
            <a:picLocks noGrp="1" noChangeAspect="1" noChangeArrowheads="1"/>
          </p:cNvPicPr>
          <p:nvPr>
            <p:ph sz="quarter" idx="14"/>
          </p:nvPr>
        </p:nvPicPr>
        <p:blipFill>
          <a:blip r:embed="rId2">
            <a:extLst>
              <a:ext uri="{28A0092B-C50C-407E-A947-70E740481C1C}">
                <a14:useLocalDpi xmlns:a14="http://schemas.microsoft.com/office/drawing/2010/main" xmlns="" val="0"/>
              </a:ext>
            </a:extLst>
          </a:blip>
          <a:srcRect/>
          <a:stretch>
            <a:fillRect/>
          </a:stretch>
        </p:blipFill>
        <p:spPr bwMode="auto">
          <a:xfrm>
            <a:off x="8882063" y="3423248"/>
            <a:ext cx="3089275" cy="206731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5269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2063" y="3092940"/>
            <a:ext cx="3089275" cy="2727933"/>
          </a:xfrm>
          <a:prstGeom prst="rect">
            <a:avLst/>
          </a:prstGeom>
        </p:spPr>
      </p:pic>
      <p:sp>
        <p:nvSpPr>
          <p:cNvPr id="3" name="Content Placeholder 2"/>
          <p:cNvSpPr>
            <a:spLocks noGrp="1"/>
          </p:cNvSpPr>
          <p:nvPr>
            <p:ph idx="1"/>
          </p:nvPr>
        </p:nvSpPr>
        <p:spPr/>
        <p:txBody>
          <a:bodyPr>
            <a:normAutofit lnSpcReduction="10000"/>
          </a:bodyPr>
          <a:lstStyle/>
          <a:p>
            <a:pPr fontAlgn="ctr"/>
            <a:r>
              <a:rPr lang="en-US" dirty="0" smtClean="0"/>
              <a:t>General insurance (Nationalization) Act : 4 general insurance companies were 100% Government owned</a:t>
            </a:r>
          </a:p>
          <a:p>
            <a:pPr fontAlgn="ctr"/>
            <a:r>
              <a:rPr lang="en-US" dirty="0" smtClean="0">
                <a:solidFill>
                  <a:srgbClr val="FFC000"/>
                </a:solidFill>
              </a:rPr>
              <a:t>Public </a:t>
            </a:r>
            <a:r>
              <a:rPr lang="en-US" dirty="0">
                <a:solidFill>
                  <a:srgbClr val="FFC000"/>
                </a:solidFill>
              </a:rPr>
              <a:t>sector insurance companies can raise capital but Government shareholding must not decline below 51</a:t>
            </a:r>
            <a:r>
              <a:rPr lang="en-US" dirty="0" smtClean="0">
                <a:solidFill>
                  <a:srgbClr val="FFC000"/>
                </a:solidFill>
              </a:rPr>
              <a:t>%</a:t>
            </a:r>
            <a:endParaRPr lang="en-US" dirty="0">
              <a:solidFill>
                <a:srgbClr val="FFC000"/>
              </a:solidFill>
            </a:endParaRPr>
          </a:p>
          <a:p>
            <a:pPr fontAlgn="ctr"/>
            <a:r>
              <a:rPr lang="en-US" dirty="0" smtClean="0">
                <a:solidFill>
                  <a:srgbClr val="FFC000"/>
                </a:solidFill>
              </a:rPr>
              <a:t>So, those 4 can issue IPO/FPO to get funds for further rural expansion / penetration</a:t>
            </a:r>
            <a:endParaRPr lang="en-US" dirty="0">
              <a:solidFill>
                <a:srgbClr val="FFC000"/>
              </a:solidFill>
            </a:endParaRPr>
          </a:p>
        </p:txBody>
      </p:sp>
      <p:sp>
        <p:nvSpPr>
          <p:cNvPr id="4" name="Title 3"/>
          <p:cNvSpPr>
            <a:spLocks noGrp="1"/>
          </p:cNvSpPr>
          <p:nvPr>
            <p:ph type="title"/>
          </p:nvPr>
        </p:nvSpPr>
        <p:spPr/>
        <p:txBody>
          <a:bodyPr/>
          <a:lstStyle/>
          <a:p>
            <a:r>
              <a:rPr lang="en-US" dirty="0" err="1" smtClean="0"/>
              <a:t>Sarkari</a:t>
            </a:r>
            <a:r>
              <a:rPr lang="en-US" dirty="0" smtClean="0"/>
              <a:t> GI companies</a:t>
            </a:r>
            <a:endParaRPr lang="en-US" dirty="0"/>
          </a:p>
        </p:txBody>
      </p:sp>
      <p:sp>
        <p:nvSpPr>
          <p:cNvPr id="5" name="Text Placeholder 4"/>
          <p:cNvSpPr>
            <a:spLocks noGrp="1"/>
          </p:cNvSpPr>
          <p:nvPr>
            <p:ph type="body" sz="quarter" idx="13"/>
          </p:nvPr>
        </p:nvSpPr>
        <p:spPr/>
        <p:txBody>
          <a:bodyPr/>
          <a:lstStyle/>
          <a:p>
            <a:r>
              <a:rPr lang="en-US" dirty="0" smtClean="0"/>
              <a:t>Amendment</a:t>
            </a:r>
            <a:endParaRPr lang="en-US" dirty="0"/>
          </a:p>
        </p:txBody>
      </p:sp>
      <p:pic>
        <p:nvPicPr>
          <p:cNvPr id="7" name="Picture 6"/>
          <p:cNvPicPr>
            <a:picLocks noChangeAspect="1"/>
          </p:cNvPicPr>
          <p:nvPr/>
        </p:nvPicPr>
        <p:blipFill>
          <a:blip r:embed="rId3"/>
          <a:stretch>
            <a:fillRect/>
          </a:stretch>
        </p:blipFill>
        <p:spPr>
          <a:xfrm>
            <a:off x="7714891" y="5762538"/>
            <a:ext cx="4477109" cy="1095462"/>
          </a:xfrm>
          <a:prstGeom prst="rect">
            <a:avLst/>
          </a:prstGeom>
        </p:spPr>
      </p:pic>
    </p:spTree>
    <p:extLst>
      <p:ext uri="{BB962C8B-B14F-4D97-AF65-F5344CB8AC3E}">
        <p14:creationId xmlns:p14="http://schemas.microsoft.com/office/powerpoint/2010/main" xmlns="" val="2677060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r>
              <a:rPr lang="en-US" dirty="0" smtClean="0"/>
              <a:t>Existing provisions for rural / social obligation kept but No new addl. Safeguards for rural penetration. So 49% FDI unlikely to benefit Indian poor.</a:t>
            </a:r>
          </a:p>
          <a:p>
            <a:r>
              <a:rPr lang="en-US" dirty="0" smtClean="0">
                <a:solidFill>
                  <a:schemeClr val="accent4">
                    <a:lumMod val="40000"/>
                    <a:lumOff val="60000"/>
                  </a:schemeClr>
                </a:solidFill>
              </a:rPr>
              <a:t>Counter: FDI =&gt; private companies catering urban middle class =&gt; public insurance cos. &amp; their agents will have to Fall back to rural areas=&gt; penetration increased.</a:t>
            </a:r>
          </a:p>
        </p:txBody>
      </p:sp>
      <p:sp>
        <p:nvSpPr>
          <p:cNvPr id="6" name="Title 5"/>
          <p:cNvSpPr>
            <a:spLocks noGrp="1"/>
          </p:cNvSpPr>
          <p:nvPr>
            <p:ph type="title"/>
          </p:nvPr>
        </p:nvSpPr>
        <p:spPr/>
        <p:txBody>
          <a:bodyPr/>
          <a:lstStyle/>
          <a:p>
            <a:r>
              <a:rPr lang="en-US" dirty="0" smtClean="0"/>
              <a:t>FDI=&gt;Rural penetration criticism</a:t>
            </a:r>
            <a:endParaRPr lang="en-US" dirty="0"/>
          </a:p>
        </p:txBody>
      </p:sp>
      <p:sp>
        <p:nvSpPr>
          <p:cNvPr id="8" name="Text Placeholder 7"/>
          <p:cNvSpPr>
            <a:spLocks noGrp="1"/>
          </p:cNvSpPr>
          <p:nvPr>
            <p:ph type="body" sz="quarter" idx="13"/>
          </p:nvPr>
        </p:nvSpPr>
        <p:spPr/>
        <p:txBody>
          <a:bodyPr/>
          <a:lstStyle/>
          <a:p>
            <a:r>
              <a:rPr lang="en-US" dirty="0" smtClean="0"/>
              <a:t>Amendment</a:t>
            </a:r>
            <a:endParaRPr lang="en-US" dirty="0"/>
          </a:p>
        </p:txBody>
      </p:sp>
      <p:pic>
        <p:nvPicPr>
          <p:cNvPr id="9" name="Picture 2" descr="http://images.inmagine.com/400nwm/iris/dinodiarf-020/ptg01968512.jpg"/>
          <p:cNvPicPr>
            <a:picLocks noGrp="1" noChangeAspect="1" noChangeArrowheads="1"/>
          </p:cNvPicPr>
          <p:nvPr>
            <p:ph sz="quarter" idx="14"/>
          </p:nvPr>
        </p:nvPicPr>
        <p:blipFill>
          <a:blip r:embed="rId2">
            <a:extLst>
              <a:ext uri="{28A0092B-C50C-407E-A947-70E740481C1C}">
                <a14:useLocalDpi xmlns:a14="http://schemas.microsoft.com/office/drawing/2010/main" xmlns="" val="0"/>
              </a:ext>
            </a:extLst>
          </a:blip>
          <a:srcRect/>
          <a:stretch>
            <a:fillRect/>
          </a:stretch>
        </p:blipFill>
        <p:spPr bwMode="auto">
          <a:xfrm>
            <a:off x="8886825" y="3527008"/>
            <a:ext cx="3054350" cy="20439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65854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757428" y="974784"/>
          <a:ext cx="10677144" cy="5724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Benefits/Criticism of Insurance Amendment</a:t>
            </a:r>
            <a:endParaRPr lang="en-US" dirty="0"/>
          </a:p>
        </p:txBody>
      </p:sp>
      <p:pic>
        <p:nvPicPr>
          <p:cNvPr id="5" name="Picture 4"/>
          <p:cNvPicPr>
            <a:picLocks noChangeAspect="1"/>
          </p:cNvPicPr>
          <p:nvPr/>
        </p:nvPicPr>
        <p:blipFill>
          <a:blip r:embed="rId6"/>
          <a:stretch>
            <a:fillRect/>
          </a:stretch>
        </p:blipFill>
        <p:spPr>
          <a:xfrm>
            <a:off x="3745417" y="5762538"/>
            <a:ext cx="4477109" cy="1095462"/>
          </a:xfrm>
          <a:prstGeom prst="rect">
            <a:avLst/>
          </a:prstGeom>
        </p:spPr>
      </p:pic>
      <p:sp>
        <p:nvSpPr>
          <p:cNvPr id="2" name="Up Arrow Callout 1"/>
          <p:cNvSpPr/>
          <p:nvPr/>
        </p:nvSpPr>
        <p:spPr>
          <a:xfrm>
            <a:off x="8540151" y="5676181"/>
            <a:ext cx="3528203" cy="1181819"/>
          </a:xfrm>
          <a:prstGeom prst="upArrowCallou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 Government done anything?</a:t>
            </a:r>
          </a:p>
          <a:p>
            <a:pPr algn="ctr"/>
            <a:r>
              <a:rPr lang="en-US" dirty="0" err="1" smtClean="0"/>
              <a:t>Microinsurance</a:t>
            </a:r>
            <a:r>
              <a:rPr lang="en-US" dirty="0" smtClean="0"/>
              <a:t>, PM JJ/S</a:t>
            </a:r>
            <a:endParaRPr lang="en-US" dirty="0"/>
          </a:p>
        </p:txBody>
      </p:sp>
    </p:spTree>
    <p:extLst>
      <p:ext uri="{BB962C8B-B14F-4D97-AF65-F5344CB8AC3E}">
        <p14:creationId xmlns:p14="http://schemas.microsoft.com/office/powerpoint/2010/main" xmlns="" val="11943742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882063" y="3211835"/>
            <a:ext cx="3089275" cy="2490142"/>
          </a:xfrm>
          <a:prstGeom prst="rect">
            <a:avLst/>
          </a:prstGeom>
        </p:spPr>
      </p:pic>
      <p:sp>
        <p:nvSpPr>
          <p:cNvPr id="7" name="Content Placeholder 6"/>
          <p:cNvSpPr>
            <a:spLocks noGrp="1"/>
          </p:cNvSpPr>
          <p:nvPr>
            <p:ph idx="1"/>
          </p:nvPr>
        </p:nvSpPr>
        <p:spPr/>
        <p:txBody>
          <a:bodyPr>
            <a:normAutofit fontScale="92500" lnSpcReduction="10000"/>
          </a:bodyPr>
          <a:lstStyle/>
          <a:p>
            <a:r>
              <a:rPr lang="en-US" dirty="0"/>
              <a:t>for </a:t>
            </a:r>
            <a:r>
              <a:rPr lang="en-US" dirty="0" smtClean="0"/>
              <a:t>poor </a:t>
            </a:r>
            <a:r>
              <a:rPr lang="en-US" dirty="0"/>
              <a:t>/ villagers / farmers</a:t>
            </a:r>
          </a:p>
          <a:p>
            <a:r>
              <a:rPr lang="en-US" dirty="0" smtClean="0"/>
              <a:t>Life / General Insurance policy</a:t>
            </a:r>
          </a:p>
          <a:p>
            <a:r>
              <a:rPr lang="en-US" dirty="0" smtClean="0"/>
              <a:t>Small sum insured (</a:t>
            </a:r>
            <a:r>
              <a:rPr lang="en-US" dirty="0" smtClean="0">
                <a:solidFill>
                  <a:srgbClr val="FFC000"/>
                </a:solidFill>
              </a:rPr>
              <a:t>50k or less</a:t>
            </a:r>
            <a:r>
              <a:rPr lang="en-US" dirty="0" smtClean="0"/>
              <a:t>), Low premium</a:t>
            </a:r>
          </a:p>
          <a:p>
            <a:r>
              <a:rPr lang="en-US" dirty="0" smtClean="0"/>
              <a:t>Premium Return: with / without.</a:t>
            </a:r>
          </a:p>
          <a:p>
            <a:r>
              <a:rPr lang="en-US" dirty="0" smtClean="0"/>
              <a:t>Cover: individual / group</a:t>
            </a:r>
          </a:p>
          <a:p>
            <a:r>
              <a:rPr lang="en-US" dirty="0" smtClean="0"/>
              <a:t>Intermediaries: NGO, SHG, MFI</a:t>
            </a:r>
          </a:p>
          <a:p>
            <a:r>
              <a:rPr lang="en-US" dirty="0" smtClean="0"/>
              <a:t>AGENT: no </a:t>
            </a:r>
            <a:r>
              <a:rPr lang="en-US" dirty="0" err="1" smtClean="0"/>
              <a:t>edu</a:t>
            </a:r>
            <a:r>
              <a:rPr lang="en-US" dirty="0" smtClean="0"/>
              <a:t>. qualification, no exam.</a:t>
            </a:r>
          </a:p>
          <a:p>
            <a:r>
              <a:rPr lang="en-US" dirty="0" smtClean="0"/>
              <a:t>Policy/ Contracts must be given in local language</a:t>
            </a:r>
            <a:endParaRPr lang="en-US" dirty="0"/>
          </a:p>
        </p:txBody>
      </p:sp>
      <p:sp>
        <p:nvSpPr>
          <p:cNvPr id="6" name="Title 5"/>
          <p:cNvSpPr>
            <a:spLocks noGrp="1"/>
          </p:cNvSpPr>
          <p:nvPr>
            <p:ph type="title"/>
          </p:nvPr>
        </p:nvSpPr>
        <p:spPr/>
        <p:txBody>
          <a:bodyPr/>
          <a:lstStyle/>
          <a:p>
            <a:r>
              <a:rPr lang="en-US" dirty="0" smtClean="0"/>
              <a:t>Micro-insurance</a:t>
            </a:r>
            <a:endParaRPr lang="en-US" dirty="0"/>
          </a:p>
        </p:txBody>
      </p:sp>
      <p:sp>
        <p:nvSpPr>
          <p:cNvPr id="8" name="Text Placeholder 7"/>
          <p:cNvSpPr>
            <a:spLocks noGrp="1"/>
          </p:cNvSpPr>
          <p:nvPr>
            <p:ph type="body" sz="quarter" idx="13"/>
          </p:nvPr>
        </p:nvSpPr>
        <p:spPr/>
        <p:txBody>
          <a:bodyPr/>
          <a:lstStyle/>
          <a:p>
            <a:r>
              <a:rPr lang="en-US" dirty="0" smtClean="0"/>
              <a:t>insurance</a:t>
            </a:r>
            <a:endParaRPr lang="en-US" dirty="0"/>
          </a:p>
        </p:txBody>
      </p:sp>
    </p:spTree>
    <p:extLst>
      <p:ext uri="{BB962C8B-B14F-4D97-AF65-F5344CB8AC3E}">
        <p14:creationId xmlns:p14="http://schemas.microsoft.com/office/powerpoint/2010/main" xmlns="" val="25648373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ext uri="{D42A27DB-BD31-4B8C-83A1-F6EECF244321}">
                <p14:modId xmlns:p14="http://schemas.microsoft.com/office/powerpoint/2010/main" xmlns="" val="3310199258"/>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Modi: 2 insurance schemes for </a:t>
            </a:r>
            <a:r>
              <a:rPr lang="hi-IN" dirty="0"/>
              <a:t>वित्तीय समावेशन</a:t>
            </a:r>
            <a:endParaRPr lang="en-US" dirty="0"/>
          </a:p>
        </p:txBody>
      </p:sp>
      <p:pic>
        <p:nvPicPr>
          <p:cNvPr id="3" name="Picture 2"/>
          <p:cNvPicPr>
            <a:picLocks noChangeAspect="1"/>
          </p:cNvPicPr>
          <p:nvPr/>
        </p:nvPicPr>
        <p:blipFill>
          <a:blip r:embed="rId6"/>
          <a:stretch>
            <a:fillRect/>
          </a:stretch>
        </p:blipFill>
        <p:spPr>
          <a:xfrm>
            <a:off x="2819116" y="5730142"/>
            <a:ext cx="6553768" cy="1127858"/>
          </a:xfrm>
          <a:prstGeom prst="rect">
            <a:avLst/>
          </a:prstGeom>
        </p:spPr>
      </p:pic>
      <p:pic>
        <p:nvPicPr>
          <p:cNvPr id="4" name="Picture 3"/>
          <p:cNvPicPr>
            <a:picLocks noChangeAspect="1"/>
          </p:cNvPicPr>
          <p:nvPr/>
        </p:nvPicPr>
        <p:blipFill>
          <a:blip r:embed="rId7"/>
          <a:stretch>
            <a:fillRect/>
          </a:stretch>
        </p:blipFill>
        <p:spPr>
          <a:xfrm>
            <a:off x="10646068" y="4215384"/>
            <a:ext cx="1545931" cy="2642616"/>
          </a:xfrm>
          <a:prstGeom prst="rect">
            <a:avLst/>
          </a:prstGeom>
        </p:spPr>
      </p:pic>
    </p:spTree>
    <p:extLst>
      <p:ext uri="{BB962C8B-B14F-4D97-AF65-F5344CB8AC3E}">
        <p14:creationId xmlns:p14="http://schemas.microsoft.com/office/powerpoint/2010/main" xmlns="" val="8440056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4294967295"/>
            <p:extLst>
              <p:ext uri="{D42A27DB-BD31-4B8C-83A1-F6EECF244321}">
                <p14:modId xmlns:p14="http://schemas.microsoft.com/office/powerpoint/2010/main" xmlns="" val="4060213815"/>
              </p:ext>
            </p:extLst>
          </p:nvPr>
        </p:nvGraphicFramePr>
        <p:xfrm>
          <a:off x="0" y="86264"/>
          <a:ext cx="11285538" cy="6703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own Arrow Callout 1"/>
          <p:cNvSpPr/>
          <p:nvPr/>
        </p:nvSpPr>
        <p:spPr>
          <a:xfrm rot="21055727">
            <a:off x="47484" y="2717282"/>
            <a:ext cx="4195272" cy="1982052"/>
          </a:xfrm>
          <a:prstGeom prst="downArrowCallout">
            <a:avLst>
              <a:gd name="adj1" fmla="val 25000"/>
              <a:gd name="adj2" fmla="val 25000"/>
              <a:gd name="adj3" fmla="val 25000"/>
              <a:gd name="adj4" fmla="val 75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Franklin Gothic Medium Cond" panose="020B0606030402020204" pitchFamily="34" charset="0"/>
              </a:rPr>
              <a:t>Name changed to IRDAI</a:t>
            </a:r>
          </a:p>
          <a:p>
            <a:pPr algn="ctr"/>
            <a:r>
              <a:rPr lang="en-US" sz="2800" dirty="0" smtClean="0">
                <a:latin typeface="Franklin Gothic Medium Cond" panose="020B0606030402020204" pitchFamily="34" charset="0"/>
              </a:rPr>
              <a:t>Insurance regulatory and Development authority of India</a:t>
            </a:r>
            <a:endParaRPr lang="en-US" sz="2800" dirty="0">
              <a:latin typeface="Franklin Gothic Medium Cond" panose="020B0606030402020204" pitchFamily="34" charset="0"/>
            </a:endParaRPr>
          </a:p>
        </p:txBody>
      </p:sp>
      <p:sp>
        <p:nvSpPr>
          <p:cNvPr id="5" name="Down Arrow Callout 4"/>
          <p:cNvSpPr/>
          <p:nvPr/>
        </p:nvSpPr>
        <p:spPr>
          <a:xfrm rot="1239546">
            <a:off x="7352334" y="3390142"/>
            <a:ext cx="4195272" cy="1982052"/>
          </a:xfrm>
          <a:prstGeom prst="downArrowCallout">
            <a:avLst>
              <a:gd name="adj1" fmla="val 25000"/>
              <a:gd name="adj2" fmla="val 25000"/>
              <a:gd name="adj3" fmla="val 25000"/>
              <a:gd name="adj4" fmla="val 75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Franklin Gothic Medium Cond" panose="020B0606030402020204" pitchFamily="34" charset="0"/>
              </a:rPr>
              <a:t>Govt. ownership can be reduced to 51%</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xmlns="" val="345075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1D5B29D0-D778-4DB7-BEBC-2E6DB97E7B78}"/>
                                            </p:graphicEl>
                                          </p:spTgt>
                                        </p:tgtEl>
                                        <p:attrNameLst>
                                          <p:attrName>style.visibility</p:attrName>
                                        </p:attrNameLst>
                                      </p:cBhvr>
                                      <p:to>
                                        <p:strVal val="visible"/>
                                      </p:to>
                                    </p:set>
                                    <p:animEffect transition="in" filter="fade">
                                      <p:cBhvr>
                                        <p:cTn id="7" dur="500"/>
                                        <p:tgtEl>
                                          <p:spTgt spid="8">
                                            <p:graphicEl>
                                              <a:dgm id="{1D5B29D0-D778-4DB7-BEBC-2E6DB97E7B7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473675D1-AA0E-4062-9E8A-69702CA01D74}"/>
                                            </p:graphicEl>
                                          </p:spTgt>
                                        </p:tgtEl>
                                        <p:attrNameLst>
                                          <p:attrName>style.visibility</p:attrName>
                                        </p:attrNameLst>
                                      </p:cBhvr>
                                      <p:to>
                                        <p:strVal val="visible"/>
                                      </p:to>
                                    </p:set>
                                    <p:animEffect transition="in" filter="fade">
                                      <p:cBhvr>
                                        <p:cTn id="12" dur="500"/>
                                        <p:tgtEl>
                                          <p:spTgt spid="8">
                                            <p:graphicEl>
                                              <a:dgm id="{473675D1-AA0E-4062-9E8A-69702CA01D7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graphicEl>
                                              <a:dgm id="{A2C81A23-DA96-4457-A9C6-5FE22428A4A7}"/>
                                            </p:graphicEl>
                                          </p:spTgt>
                                        </p:tgtEl>
                                        <p:attrNameLst>
                                          <p:attrName>style.visibility</p:attrName>
                                        </p:attrNameLst>
                                      </p:cBhvr>
                                      <p:to>
                                        <p:strVal val="visible"/>
                                      </p:to>
                                    </p:set>
                                    <p:animEffect transition="in" filter="fade">
                                      <p:cBhvr>
                                        <p:cTn id="15" dur="500"/>
                                        <p:tgtEl>
                                          <p:spTgt spid="8">
                                            <p:graphicEl>
                                              <a:dgm id="{A2C81A23-DA96-4457-A9C6-5FE22428A4A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AD8606B8-F756-4E7D-A6B7-67E2D7EB3117}"/>
                                            </p:graphicEl>
                                          </p:spTgt>
                                        </p:tgtEl>
                                        <p:attrNameLst>
                                          <p:attrName>style.visibility</p:attrName>
                                        </p:attrNameLst>
                                      </p:cBhvr>
                                      <p:to>
                                        <p:strVal val="visible"/>
                                      </p:to>
                                    </p:set>
                                    <p:animEffect transition="in" filter="fade">
                                      <p:cBhvr>
                                        <p:cTn id="20" dur="500"/>
                                        <p:tgtEl>
                                          <p:spTgt spid="8">
                                            <p:graphicEl>
                                              <a:dgm id="{AD8606B8-F756-4E7D-A6B7-67E2D7EB311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81C4896F-0260-47ED-89B5-FA138FD7AA7C}"/>
                                            </p:graphicEl>
                                          </p:spTgt>
                                        </p:tgtEl>
                                        <p:attrNameLst>
                                          <p:attrName>style.visibility</p:attrName>
                                        </p:attrNameLst>
                                      </p:cBhvr>
                                      <p:to>
                                        <p:strVal val="visible"/>
                                      </p:to>
                                    </p:set>
                                    <p:animEffect transition="in" filter="fade">
                                      <p:cBhvr>
                                        <p:cTn id="23" dur="500"/>
                                        <p:tgtEl>
                                          <p:spTgt spid="8">
                                            <p:graphicEl>
                                              <a:dgm id="{81C4896F-0260-47ED-89B5-FA138FD7AA7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F14791D1-0BA2-4885-AF89-6F31B3245AC4}"/>
                                            </p:graphicEl>
                                          </p:spTgt>
                                        </p:tgtEl>
                                        <p:attrNameLst>
                                          <p:attrName>style.visibility</p:attrName>
                                        </p:attrNameLst>
                                      </p:cBhvr>
                                      <p:to>
                                        <p:strVal val="visible"/>
                                      </p:to>
                                    </p:set>
                                    <p:animEffect transition="in" filter="fade">
                                      <p:cBhvr>
                                        <p:cTn id="28" dur="500"/>
                                        <p:tgtEl>
                                          <p:spTgt spid="8">
                                            <p:graphicEl>
                                              <a:dgm id="{F14791D1-0BA2-4885-AF89-6F31B3245AC4}"/>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graphicEl>
                                              <a:dgm id="{746D236D-3F2A-491D-9B8C-9EB828227275}"/>
                                            </p:graphicEl>
                                          </p:spTgt>
                                        </p:tgtEl>
                                        <p:attrNameLst>
                                          <p:attrName>style.visibility</p:attrName>
                                        </p:attrNameLst>
                                      </p:cBhvr>
                                      <p:to>
                                        <p:strVal val="visible"/>
                                      </p:to>
                                    </p:set>
                                    <p:animEffect transition="in" filter="fade">
                                      <p:cBhvr>
                                        <p:cTn id="31" dur="500"/>
                                        <p:tgtEl>
                                          <p:spTgt spid="8">
                                            <p:graphicEl>
                                              <a:dgm id="{746D236D-3F2A-491D-9B8C-9EB82822727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ext uri="{D42A27DB-BD31-4B8C-83A1-F6EECF244321}">
                <p14:modId xmlns:p14="http://schemas.microsoft.com/office/powerpoint/2010/main" xmlns="" val="2519357621"/>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Modi: 2 insurance schemes: how much $$?</a:t>
            </a:r>
            <a:endParaRPr lang="en-US" dirty="0"/>
          </a:p>
        </p:txBody>
      </p:sp>
      <p:pic>
        <p:nvPicPr>
          <p:cNvPr id="4" name="Picture 3"/>
          <p:cNvPicPr>
            <a:picLocks noChangeAspect="1"/>
          </p:cNvPicPr>
          <p:nvPr/>
        </p:nvPicPr>
        <p:blipFill>
          <a:blip r:embed="rId6"/>
          <a:stretch>
            <a:fillRect/>
          </a:stretch>
        </p:blipFill>
        <p:spPr>
          <a:xfrm>
            <a:off x="2819116" y="5730142"/>
            <a:ext cx="6553768" cy="1127858"/>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428744" y="3773424"/>
            <a:ext cx="2438400" cy="2438400"/>
          </a:xfrm>
          <a:prstGeom prst="rect">
            <a:avLst/>
          </a:prstGeom>
        </p:spPr>
      </p:pic>
      <p:pic>
        <p:nvPicPr>
          <p:cNvPr id="6" name="Picture 5"/>
          <p:cNvPicPr>
            <a:picLocks noChangeAspect="1"/>
          </p:cNvPicPr>
          <p:nvPr/>
        </p:nvPicPr>
        <p:blipFill>
          <a:blip r:embed="rId8"/>
          <a:stretch>
            <a:fillRect/>
          </a:stretch>
        </p:blipFill>
        <p:spPr>
          <a:xfrm>
            <a:off x="10646068" y="4215384"/>
            <a:ext cx="1545931" cy="2642616"/>
          </a:xfrm>
          <a:prstGeom prst="rect">
            <a:avLst/>
          </a:prstGeom>
        </p:spPr>
      </p:pic>
    </p:spTree>
    <p:extLst>
      <p:ext uri="{BB962C8B-B14F-4D97-AF65-F5344CB8AC3E}">
        <p14:creationId xmlns:p14="http://schemas.microsoft.com/office/powerpoint/2010/main" xmlns="" val="12957860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ext uri="{D42A27DB-BD31-4B8C-83A1-F6EECF244321}">
                <p14:modId xmlns:p14="http://schemas.microsoft.com/office/powerpoint/2010/main" xmlns="" val="1400499295"/>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Modi: 2 insurance schemes- PREMIUM</a:t>
            </a:r>
            <a:endParaRPr lang="en-US" dirty="0"/>
          </a:p>
        </p:txBody>
      </p:sp>
      <p:pic>
        <p:nvPicPr>
          <p:cNvPr id="4" name="Picture 3"/>
          <p:cNvPicPr>
            <a:picLocks noChangeAspect="1"/>
          </p:cNvPicPr>
          <p:nvPr/>
        </p:nvPicPr>
        <p:blipFill>
          <a:blip r:embed="rId6"/>
          <a:stretch>
            <a:fillRect/>
          </a:stretch>
        </p:blipFill>
        <p:spPr>
          <a:xfrm>
            <a:off x="2819116" y="5730142"/>
            <a:ext cx="6553768" cy="1127858"/>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9939528" y="4995672"/>
            <a:ext cx="1219200" cy="1219200"/>
          </a:xfrm>
          <a:prstGeom prst="rect">
            <a:avLst/>
          </a:prstGeom>
        </p:spPr>
      </p:pic>
      <p:pic>
        <p:nvPicPr>
          <p:cNvPr id="6" name="Picture 5"/>
          <p:cNvPicPr>
            <a:picLocks noChangeAspect="1"/>
          </p:cNvPicPr>
          <p:nvPr/>
        </p:nvPicPr>
        <p:blipFill>
          <a:blip r:embed="rId8"/>
          <a:stretch>
            <a:fillRect/>
          </a:stretch>
        </p:blipFill>
        <p:spPr>
          <a:xfrm>
            <a:off x="10646068" y="4215384"/>
            <a:ext cx="1545931" cy="2642616"/>
          </a:xfrm>
          <a:prstGeom prst="rect">
            <a:avLst/>
          </a:prstGeom>
        </p:spPr>
      </p:pic>
    </p:spTree>
    <p:extLst>
      <p:ext uri="{BB962C8B-B14F-4D97-AF65-F5344CB8AC3E}">
        <p14:creationId xmlns:p14="http://schemas.microsoft.com/office/powerpoint/2010/main" xmlns="" val="30797464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How to memorize trivial factoids for MCQs?</a:t>
            </a:r>
            <a:endParaRPr lang="en-US" sz="3600" dirty="0"/>
          </a:p>
        </p:txBody>
      </p:sp>
      <p:pic>
        <p:nvPicPr>
          <p:cNvPr id="6" name="Picture 5"/>
          <p:cNvPicPr>
            <a:picLocks noChangeAspect="1"/>
          </p:cNvPicPr>
          <p:nvPr/>
        </p:nvPicPr>
        <p:blipFill>
          <a:blip r:embed="rId3"/>
          <a:stretch>
            <a:fillRect/>
          </a:stretch>
        </p:blipFill>
        <p:spPr>
          <a:xfrm>
            <a:off x="8609176" y="1014984"/>
            <a:ext cx="3582824" cy="4359018"/>
          </a:xfrm>
          <a:prstGeom prst="rect">
            <a:avLst/>
          </a:prstGeom>
        </p:spPr>
      </p:pic>
      <p:pic>
        <p:nvPicPr>
          <p:cNvPr id="8" name="Picture 7"/>
          <p:cNvPicPr>
            <a:picLocks noChangeAspect="1"/>
          </p:cNvPicPr>
          <p:nvPr/>
        </p:nvPicPr>
        <p:blipFill>
          <a:blip r:embed="rId4"/>
          <a:stretch>
            <a:fillRect/>
          </a:stretch>
        </p:blipFill>
        <p:spPr>
          <a:xfrm>
            <a:off x="0" y="1149886"/>
            <a:ext cx="2889504" cy="5023698"/>
          </a:xfrm>
          <a:prstGeom prst="rect">
            <a:avLst/>
          </a:prstGeom>
        </p:spPr>
      </p:pic>
      <p:sp>
        <p:nvSpPr>
          <p:cNvPr id="9" name="Left Arrow Callout 8"/>
          <p:cNvSpPr/>
          <p:nvPr/>
        </p:nvSpPr>
        <p:spPr>
          <a:xfrm rot="21279248">
            <a:off x="2270202" y="1434500"/>
            <a:ext cx="6211768" cy="2185372"/>
          </a:xfrm>
          <a:prstGeom prst="leftArrowCallout">
            <a:avLst>
              <a:gd name="adj1" fmla="val 25000"/>
              <a:gd name="adj2" fmla="val 25000"/>
              <a:gd name="adj3" fmla="val 25000"/>
              <a:gd name="adj4" fmla="val 86886"/>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latin typeface="Franklin Gothic Medium" panose="020B0603020102020204" pitchFamily="34" charset="0"/>
              </a:rPr>
              <a:t>Saif</a:t>
            </a:r>
            <a:r>
              <a:rPr lang="en-US" sz="3200" dirty="0" smtClean="0">
                <a:latin typeface="Franklin Gothic Medium" panose="020B0603020102020204" pitchFamily="34" charset="0"/>
              </a:rPr>
              <a:t> Paid Rs.12 premium</a:t>
            </a:r>
          </a:p>
          <a:p>
            <a:pPr algn="ctr"/>
            <a:r>
              <a:rPr lang="en-US" sz="3200" dirty="0" smtClean="0">
                <a:latin typeface="Franklin Gothic Medium" panose="020B0603020102020204" pitchFamily="34" charset="0"/>
              </a:rPr>
              <a:t>Got Rs. 1 lakh when he became </a:t>
            </a:r>
            <a:r>
              <a:rPr lang="en-US" sz="3200" dirty="0" err="1" smtClean="0">
                <a:latin typeface="Franklin Gothic Medium" panose="020B0603020102020204" pitchFamily="34" charset="0"/>
              </a:rPr>
              <a:t>Langda</a:t>
            </a:r>
            <a:r>
              <a:rPr lang="en-US" sz="3200" dirty="0" smtClean="0">
                <a:latin typeface="Franklin Gothic Medium" panose="020B0603020102020204" pitchFamily="34" charset="0"/>
              </a:rPr>
              <a:t> Tyagi</a:t>
            </a:r>
          </a:p>
          <a:p>
            <a:pPr algn="ctr"/>
            <a:r>
              <a:rPr lang="en-US" sz="3200" dirty="0" smtClean="0">
                <a:latin typeface="Franklin Gothic Medium" panose="020B0603020102020204" pitchFamily="34" charset="0"/>
              </a:rPr>
              <a:t>(for only 1 leg lost)</a:t>
            </a:r>
            <a:endParaRPr lang="en-US" sz="3200" dirty="0">
              <a:latin typeface="Franklin Gothic Medium" panose="020B0603020102020204" pitchFamily="34" charset="0"/>
            </a:endParaRPr>
          </a:p>
        </p:txBody>
      </p:sp>
      <p:sp>
        <p:nvSpPr>
          <p:cNvPr id="10" name="Frame 9"/>
          <p:cNvSpPr/>
          <p:nvPr/>
        </p:nvSpPr>
        <p:spPr>
          <a:xfrm>
            <a:off x="8531352" y="1014984"/>
            <a:ext cx="1371600" cy="16367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Up Arrow Callout 10"/>
          <p:cNvSpPr/>
          <p:nvPr/>
        </p:nvSpPr>
        <p:spPr>
          <a:xfrm>
            <a:off x="8778240" y="5245986"/>
            <a:ext cx="1947672" cy="1081662"/>
          </a:xfrm>
          <a:prstGeom prst="upArrowCallout">
            <a:avLst/>
          </a:prstGeom>
          <a:solidFill>
            <a:srgbClr val="00B05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Franklin Gothic Medium" panose="020B0603020102020204" pitchFamily="34" charset="0"/>
              </a:rPr>
              <a:t>R= 12</a:t>
            </a:r>
            <a:endParaRPr lang="en-US" sz="3600" dirty="0">
              <a:latin typeface="Franklin Gothic Medium" panose="020B0603020102020204" pitchFamily="34" charset="0"/>
            </a:endParaRPr>
          </a:p>
        </p:txBody>
      </p:sp>
      <p:pic>
        <p:nvPicPr>
          <p:cNvPr id="12" name="Picture 11"/>
          <p:cNvPicPr>
            <a:picLocks noChangeAspect="1"/>
          </p:cNvPicPr>
          <p:nvPr/>
        </p:nvPicPr>
        <p:blipFill>
          <a:blip r:embed="rId5"/>
          <a:stretch>
            <a:fillRect/>
          </a:stretch>
        </p:blipFill>
        <p:spPr>
          <a:xfrm>
            <a:off x="2773084" y="3530968"/>
            <a:ext cx="1545931" cy="2642616"/>
          </a:xfrm>
          <a:prstGeom prst="rect">
            <a:avLst/>
          </a:prstGeom>
        </p:spPr>
      </p:pic>
    </p:spTree>
    <p:extLst>
      <p:ext uri="{BB962C8B-B14F-4D97-AF65-F5344CB8AC3E}">
        <p14:creationId xmlns:p14="http://schemas.microsoft.com/office/powerpoint/2010/main" xmlns="" val="156208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par>
                                <p:cTn id="14" presetID="2" presetClass="entr" presetSubtype="3"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ext uri="{D42A27DB-BD31-4B8C-83A1-F6EECF244321}">
                <p14:modId xmlns:p14="http://schemas.microsoft.com/office/powerpoint/2010/main" xmlns="" val="2937564797"/>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Modi: 2 insurance schemes- Eligibility?</a:t>
            </a:r>
            <a:endParaRPr lang="en-US" dirty="0"/>
          </a:p>
        </p:txBody>
      </p:sp>
      <p:pic>
        <p:nvPicPr>
          <p:cNvPr id="4" name="Picture 3"/>
          <p:cNvPicPr>
            <a:picLocks noChangeAspect="1"/>
          </p:cNvPicPr>
          <p:nvPr/>
        </p:nvPicPr>
        <p:blipFill>
          <a:blip r:embed="rId6"/>
          <a:stretch>
            <a:fillRect/>
          </a:stretch>
        </p:blipFill>
        <p:spPr>
          <a:xfrm>
            <a:off x="2819116" y="5730142"/>
            <a:ext cx="6553768" cy="1127858"/>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8444315" y="4306824"/>
            <a:ext cx="2909485" cy="1647253"/>
          </a:xfrm>
          <a:prstGeom prst="rect">
            <a:avLst/>
          </a:prstGeom>
        </p:spPr>
      </p:pic>
    </p:spTree>
    <p:extLst>
      <p:ext uri="{BB962C8B-B14F-4D97-AF65-F5344CB8AC3E}">
        <p14:creationId xmlns:p14="http://schemas.microsoft.com/office/powerpoint/2010/main" xmlns="" val="22327848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ext uri="{D42A27DB-BD31-4B8C-83A1-F6EECF244321}">
                <p14:modId xmlns:p14="http://schemas.microsoft.com/office/powerpoint/2010/main" xmlns="" val="2142556215"/>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Modi: 2 insurance schemes: implementation?</a:t>
            </a:r>
            <a:endParaRPr lang="en-US" dirty="0"/>
          </a:p>
        </p:txBody>
      </p:sp>
      <p:pic>
        <p:nvPicPr>
          <p:cNvPr id="4" name="Picture 3"/>
          <p:cNvPicPr>
            <a:picLocks noChangeAspect="1"/>
          </p:cNvPicPr>
          <p:nvPr/>
        </p:nvPicPr>
        <p:blipFill>
          <a:blip r:embed="rId6"/>
          <a:stretch>
            <a:fillRect/>
          </a:stretch>
        </p:blipFill>
        <p:spPr>
          <a:xfrm>
            <a:off x="2819116" y="5730142"/>
            <a:ext cx="6553768" cy="1127858"/>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0" y="5319233"/>
            <a:ext cx="2819116" cy="1538768"/>
          </a:xfrm>
          <a:prstGeom prst="rect">
            <a:avLst/>
          </a:prstGeom>
        </p:spPr>
      </p:pic>
      <p:pic>
        <p:nvPicPr>
          <p:cNvPr id="6" name="Picture 5"/>
          <p:cNvPicPr>
            <a:picLocks noChangeAspect="1"/>
          </p:cNvPicPr>
          <p:nvPr/>
        </p:nvPicPr>
        <p:blipFill>
          <a:blip r:embed="rId8"/>
          <a:stretch>
            <a:fillRect/>
          </a:stretch>
        </p:blipFill>
        <p:spPr>
          <a:xfrm>
            <a:off x="10646068" y="4215384"/>
            <a:ext cx="1545931" cy="2642616"/>
          </a:xfrm>
          <a:prstGeom prst="rect">
            <a:avLst/>
          </a:prstGeom>
        </p:spPr>
      </p:pic>
    </p:spTree>
    <p:extLst>
      <p:ext uri="{BB962C8B-B14F-4D97-AF65-F5344CB8AC3E}">
        <p14:creationId xmlns:p14="http://schemas.microsoft.com/office/powerpoint/2010/main" xmlns="" val="37302363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xmlns="" val="0"/>
              </a:ext>
            </a:extLst>
          </a:blip>
          <a:stretch>
            <a:fillRect/>
          </a:stretch>
        </p:blipFill>
        <p:spPr>
          <a:xfrm>
            <a:off x="8886825" y="2979385"/>
            <a:ext cx="3054350" cy="3139193"/>
          </a:xfrm>
        </p:spPr>
      </p:pic>
      <p:sp>
        <p:nvSpPr>
          <p:cNvPr id="13" name="Content Placeholder 12"/>
          <p:cNvSpPr>
            <a:spLocks noGrp="1"/>
          </p:cNvSpPr>
          <p:nvPr>
            <p:ph idx="1"/>
          </p:nvPr>
        </p:nvSpPr>
        <p:spPr/>
        <p:txBody>
          <a:bodyPr>
            <a:normAutofit/>
          </a:bodyPr>
          <a:lstStyle/>
          <a:p>
            <a:r>
              <a:rPr lang="en-US" dirty="0" smtClean="0">
                <a:solidFill>
                  <a:schemeClr val="accent2">
                    <a:lumMod val="60000"/>
                    <a:lumOff val="40000"/>
                  </a:schemeClr>
                </a:solidFill>
              </a:rPr>
              <a:t>Cover / Pension insufficient in this age of inflation</a:t>
            </a:r>
          </a:p>
          <a:p>
            <a:r>
              <a:rPr lang="en-US" dirty="0" smtClean="0">
                <a:solidFill>
                  <a:schemeClr val="accent2">
                    <a:lumMod val="60000"/>
                    <a:lumOff val="40000"/>
                  </a:schemeClr>
                </a:solidFill>
              </a:rPr>
              <a:t>No tax benefits on Atal pension.</a:t>
            </a:r>
          </a:p>
          <a:p>
            <a:r>
              <a:rPr lang="en-US" dirty="0" smtClean="0">
                <a:solidFill>
                  <a:srgbClr val="FFC000"/>
                </a:solidFill>
              </a:rPr>
              <a:t>Counter</a:t>
            </a:r>
            <a:r>
              <a:rPr lang="en-US" dirty="0" smtClean="0"/>
              <a:t>: </a:t>
            </a:r>
            <a:r>
              <a:rPr lang="en-US" dirty="0" smtClean="0">
                <a:solidFill>
                  <a:schemeClr val="accent4">
                    <a:lumMod val="60000"/>
                    <a:lumOff val="40000"/>
                  </a:schemeClr>
                </a:solidFill>
              </a:rPr>
              <a:t>middle class can opt for higher products</a:t>
            </a:r>
          </a:p>
          <a:p>
            <a:r>
              <a:rPr lang="en-US" dirty="0" smtClean="0">
                <a:solidFill>
                  <a:schemeClr val="accent4">
                    <a:lumMod val="60000"/>
                    <a:lumOff val="40000"/>
                  </a:schemeClr>
                </a:solidFill>
              </a:rPr>
              <a:t>These 3 only for bottom strata of the society.</a:t>
            </a:r>
          </a:p>
          <a:p>
            <a:r>
              <a:rPr lang="en-US" dirty="0" smtClean="0">
                <a:solidFill>
                  <a:schemeClr val="accent4">
                    <a:lumMod val="60000"/>
                    <a:lumOff val="40000"/>
                  </a:schemeClr>
                </a:solidFill>
              </a:rPr>
              <a:t>If junta’s insurance/pension habit cultivated =&gt; Fiscal deficit ▼</a:t>
            </a:r>
            <a:endParaRPr lang="en-US" dirty="0">
              <a:solidFill>
                <a:schemeClr val="accent4">
                  <a:lumMod val="60000"/>
                  <a:lumOff val="40000"/>
                </a:schemeClr>
              </a:solidFill>
            </a:endParaRPr>
          </a:p>
        </p:txBody>
      </p:sp>
      <p:sp>
        <p:nvSpPr>
          <p:cNvPr id="12" name="Title 11"/>
          <p:cNvSpPr>
            <a:spLocks noGrp="1"/>
          </p:cNvSpPr>
          <p:nvPr>
            <p:ph type="title"/>
          </p:nvPr>
        </p:nvSpPr>
        <p:spPr/>
        <p:txBody>
          <a:bodyPr/>
          <a:lstStyle/>
          <a:p>
            <a:r>
              <a:rPr lang="en-US" dirty="0" smtClean="0"/>
              <a:t>Modi 3 schemes</a:t>
            </a:r>
            <a:endParaRPr lang="en-US" dirty="0"/>
          </a:p>
        </p:txBody>
      </p:sp>
      <p:sp>
        <p:nvSpPr>
          <p:cNvPr id="14" name="Text Placeholder 13"/>
          <p:cNvSpPr>
            <a:spLocks noGrp="1"/>
          </p:cNvSpPr>
          <p:nvPr>
            <p:ph type="body" sz="quarter" idx="13"/>
          </p:nvPr>
        </p:nvSpPr>
        <p:spPr/>
        <p:txBody>
          <a:bodyPr/>
          <a:lstStyle/>
          <a:p>
            <a:r>
              <a:rPr lang="en-US" dirty="0" smtClean="0"/>
              <a:t>Criticism</a:t>
            </a:r>
            <a:endParaRPr lang="en-US" dirty="0"/>
          </a:p>
        </p:txBody>
      </p:sp>
    </p:spTree>
    <p:extLst>
      <p:ext uri="{BB962C8B-B14F-4D97-AF65-F5344CB8AC3E}">
        <p14:creationId xmlns:p14="http://schemas.microsoft.com/office/powerpoint/2010/main" xmlns="" val="34904351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type="pic" sz="quarter" idx="13"/>
            <p:extLst>
              <p:ext uri="{D42A27DB-BD31-4B8C-83A1-F6EECF244321}">
                <p14:modId xmlns:p14="http://schemas.microsoft.com/office/powerpoint/2010/main" xmlns="" val="2218026394"/>
              </p:ext>
            </p:extLst>
          </p:nvPr>
        </p:nvGraphicFramePr>
        <p:xfrm>
          <a:off x="91440" y="-192024"/>
          <a:ext cx="12100560" cy="687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2731430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Insurance intermediaries: 5 Types</a:t>
            </a:r>
            <a:endParaRPr lang="en-US" dirty="0"/>
          </a:p>
        </p:txBody>
      </p:sp>
      <p:graphicFrame>
        <p:nvGraphicFramePr>
          <p:cNvPr id="5" name="Content Placeholder 5"/>
          <p:cNvGraphicFramePr>
            <a:graphicFrameLocks noGrp="1"/>
          </p:cNvGraphicFramePr>
          <p:nvPr>
            <p:ph idx="1"/>
            <p:extLst>
              <p:ext uri="{D42A27DB-BD31-4B8C-83A1-F6EECF244321}">
                <p14:modId xmlns:p14="http://schemas.microsoft.com/office/powerpoint/2010/main" xmlns="" val="3927181995"/>
              </p:ext>
            </p:extLst>
          </p:nvPr>
        </p:nvGraphicFramePr>
        <p:xfrm>
          <a:off x="1742536" y="974784"/>
          <a:ext cx="8488393" cy="5771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5335099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37160" y="914400"/>
          <a:ext cx="11878056"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Intermediary: AGENTs and Brokers</a:t>
            </a:r>
            <a:endParaRPr lang="en-US" dirty="0"/>
          </a:p>
        </p:txBody>
      </p:sp>
      <p:sp>
        <p:nvSpPr>
          <p:cNvPr id="3" name="Up Arrow Callout 2"/>
          <p:cNvSpPr/>
          <p:nvPr/>
        </p:nvSpPr>
        <p:spPr>
          <a:xfrm>
            <a:off x="4313208" y="5520906"/>
            <a:ext cx="3502324" cy="1242203"/>
          </a:xfrm>
          <a:prstGeom prst="upArrowCallou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Franklin Gothic Medium Cond" panose="020B0606030402020204" pitchFamily="34" charset="0"/>
              </a:rPr>
              <a:t>Bancassurance</a:t>
            </a:r>
            <a:endParaRPr lang="en-US" sz="2800" dirty="0" smtClean="0">
              <a:latin typeface="Franklin Gothic Medium Cond" panose="020B0606030402020204" pitchFamily="34" charset="0"/>
            </a:endParaRPr>
          </a:p>
          <a:p>
            <a:pPr algn="ctr"/>
            <a:r>
              <a:rPr lang="en-US" sz="2800" dirty="0" smtClean="0">
                <a:latin typeface="Franklin Gothic Medium Cond" panose="020B0606030402020204" pitchFamily="34" charset="0"/>
              </a:rPr>
              <a:t>favored model</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xmlns="" val="360306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855293FA-9B57-4F5F-923E-88A17E1B1DB8}"/>
                                            </p:graphicEl>
                                          </p:spTgt>
                                        </p:tgtEl>
                                        <p:attrNameLst>
                                          <p:attrName>style.visibility</p:attrName>
                                        </p:attrNameLst>
                                      </p:cBhvr>
                                      <p:to>
                                        <p:strVal val="visible"/>
                                      </p:to>
                                    </p:set>
                                    <p:animEffect transition="in" filter="fade">
                                      <p:cBhvr>
                                        <p:cTn id="7" dur="500"/>
                                        <p:tgtEl>
                                          <p:spTgt spid="8">
                                            <p:graphicEl>
                                              <a:dgm id="{855293FA-9B57-4F5F-923E-88A17E1B1DB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445F792C-AFA0-4EE6-B76F-AEEA8CA481F0}"/>
                                            </p:graphicEl>
                                          </p:spTgt>
                                        </p:tgtEl>
                                        <p:attrNameLst>
                                          <p:attrName>style.visibility</p:attrName>
                                        </p:attrNameLst>
                                      </p:cBhvr>
                                      <p:to>
                                        <p:strVal val="visible"/>
                                      </p:to>
                                    </p:set>
                                    <p:animEffect transition="in" filter="fade">
                                      <p:cBhvr>
                                        <p:cTn id="10" dur="500"/>
                                        <p:tgtEl>
                                          <p:spTgt spid="8">
                                            <p:graphicEl>
                                              <a:dgm id="{445F792C-AFA0-4EE6-B76F-AEEA8CA481F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D80B6C38-6FB1-4AE4-A104-3A5E259264CB}"/>
                                            </p:graphicEl>
                                          </p:spTgt>
                                        </p:tgtEl>
                                        <p:attrNameLst>
                                          <p:attrName>style.visibility</p:attrName>
                                        </p:attrNameLst>
                                      </p:cBhvr>
                                      <p:to>
                                        <p:strVal val="visible"/>
                                      </p:to>
                                    </p:set>
                                    <p:animEffect transition="in" filter="fade">
                                      <p:cBhvr>
                                        <p:cTn id="13" dur="500"/>
                                        <p:tgtEl>
                                          <p:spTgt spid="8">
                                            <p:graphicEl>
                                              <a:dgm id="{D80B6C38-6FB1-4AE4-A104-3A5E259264C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graphicEl>
                                              <a:dgm id="{0709BD2C-8403-40EE-B865-D70E09C2B7E4}"/>
                                            </p:graphicEl>
                                          </p:spTgt>
                                        </p:tgtEl>
                                        <p:attrNameLst>
                                          <p:attrName>style.visibility</p:attrName>
                                        </p:attrNameLst>
                                      </p:cBhvr>
                                      <p:to>
                                        <p:strVal val="visible"/>
                                      </p:to>
                                    </p:set>
                                    <p:animEffect transition="in" filter="fade">
                                      <p:cBhvr>
                                        <p:cTn id="18" dur="500"/>
                                        <p:tgtEl>
                                          <p:spTgt spid="8">
                                            <p:graphicEl>
                                              <a:dgm id="{0709BD2C-8403-40EE-B865-D70E09C2B7E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A8D93E4D-6C86-44B8-9B45-027A94AB0AE6}"/>
                                            </p:graphicEl>
                                          </p:spTgt>
                                        </p:tgtEl>
                                        <p:attrNameLst>
                                          <p:attrName>style.visibility</p:attrName>
                                        </p:attrNameLst>
                                      </p:cBhvr>
                                      <p:to>
                                        <p:strVal val="visible"/>
                                      </p:to>
                                    </p:set>
                                    <p:animEffect transition="in" filter="fade">
                                      <p:cBhvr>
                                        <p:cTn id="23" dur="500"/>
                                        <p:tgtEl>
                                          <p:spTgt spid="8">
                                            <p:graphicEl>
                                              <a:dgm id="{A8D93E4D-6C86-44B8-9B45-027A94AB0AE6}"/>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FA830EFE-4BB8-416B-9693-18DEBBF3A16F}"/>
                                            </p:graphicEl>
                                          </p:spTgt>
                                        </p:tgtEl>
                                        <p:attrNameLst>
                                          <p:attrName>style.visibility</p:attrName>
                                        </p:attrNameLst>
                                      </p:cBhvr>
                                      <p:to>
                                        <p:strVal val="visible"/>
                                      </p:to>
                                    </p:set>
                                    <p:animEffect transition="in" filter="fade">
                                      <p:cBhvr>
                                        <p:cTn id="26" dur="500"/>
                                        <p:tgtEl>
                                          <p:spTgt spid="8">
                                            <p:graphicEl>
                                              <a:dgm id="{FA830EFE-4BB8-416B-9693-18DEBBF3A16F}"/>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graphicEl>
                                              <a:dgm id="{D832EAEF-B2B5-4D69-9D5C-C5B86DFFCB27}"/>
                                            </p:graphicEl>
                                          </p:spTgt>
                                        </p:tgtEl>
                                        <p:attrNameLst>
                                          <p:attrName>style.visibility</p:attrName>
                                        </p:attrNameLst>
                                      </p:cBhvr>
                                      <p:to>
                                        <p:strVal val="visible"/>
                                      </p:to>
                                    </p:set>
                                    <p:animEffect transition="in" filter="fade">
                                      <p:cBhvr>
                                        <p:cTn id="29" dur="500"/>
                                        <p:tgtEl>
                                          <p:spTgt spid="8">
                                            <p:graphicEl>
                                              <a:dgm id="{D832EAEF-B2B5-4D69-9D5C-C5B86DFFCB27}"/>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graphicEl>
                                              <a:dgm id="{26CD1E47-8F8D-4692-8591-172CA2D83ED2}"/>
                                            </p:graphicEl>
                                          </p:spTgt>
                                        </p:tgtEl>
                                        <p:attrNameLst>
                                          <p:attrName>style.visibility</p:attrName>
                                        </p:attrNameLst>
                                      </p:cBhvr>
                                      <p:to>
                                        <p:strVal val="visible"/>
                                      </p:to>
                                    </p:set>
                                    <p:animEffect transition="in" filter="fade">
                                      <p:cBhvr>
                                        <p:cTn id="34" dur="500"/>
                                        <p:tgtEl>
                                          <p:spTgt spid="8">
                                            <p:graphicEl>
                                              <a:dgm id="{26CD1E47-8F8D-4692-8591-172CA2D83ED2}"/>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graphicEl>
                                              <a:dgm id="{62E00865-1A17-4CB4-86FC-2E4594FD0E13}"/>
                                            </p:graphicEl>
                                          </p:spTgt>
                                        </p:tgtEl>
                                        <p:attrNameLst>
                                          <p:attrName>style.visibility</p:attrName>
                                        </p:attrNameLst>
                                      </p:cBhvr>
                                      <p:to>
                                        <p:strVal val="visible"/>
                                      </p:to>
                                    </p:set>
                                    <p:animEffect transition="in" filter="fade">
                                      <p:cBhvr>
                                        <p:cTn id="39" dur="500"/>
                                        <p:tgtEl>
                                          <p:spTgt spid="8">
                                            <p:graphicEl>
                                              <a:dgm id="{62E00865-1A17-4CB4-86FC-2E4594FD0E1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graphicEl>
                                              <a:dgm id="{E45B71F4-48B7-4D7B-B3DA-9A959DCB924D}"/>
                                            </p:graphicEl>
                                          </p:spTgt>
                                        </p:tgtEl>
                                        <p:attrNameLst>
                                          <p:attrName>style.visibility</p:attrName>
                                        </p:attrNameLst>
                                      </p:cBhvr>
                                      <p:to>
                                        <p:strVal val="visible"/>
                                      </p:to>
                                    </p:set>
                                    <p:animEffect transition="in" filter="fade">
                                      <p:cBhvr>
                                        <p:cTn id="42" dur="500"/>
                                        <p:tgtEl>
                                          <p:spTgt spid="8">
                                            <p:graphicEl>
                                              <a:dgm id="{E45B71F4-48B7-4D7B-B3DA-9A959DCB924D}"/>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graphicEl>
                                              <a:dgm id="{1C1D3EB7-F9F3-4FB8-BB89-30BD97CF7F80}"/>
                                            </p:graphicEl>
                                          </p:spTgt>
                                        </p:tgtEl>
                                        <p:attrNameLst>
                                          <p:attrName>style.visibility</p:attrName>
                                        </p:attrNameLst>
                                      </p:cBhvr>
                                      <p:to>
                                        <p:strVal val="visible"/>
                                      </p:to>
                                    </p:set>
                                    <p:animEffect transition="in" filter="fade">
                                      <p:cBhvr>
                                        <p:cTn id="45" dur="500"/>
                                        <p:tgtEl>
                                          <p:spTgt spid="8">
                                            <p:graphicEl>
                                              <a:dgm id="{1C1D3EB7-F9F3-4FB8-BB89-30BD97CF7F80}"/>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graphicEl>
                                              <a:dgm id="{49560F38-4F1E-41A9-8F73-122408A43344}"/>
                                            </p:graphicEl>
                                          </p:spTgt>
                                        </p:tgtEl>
                                        <p:attrNameLst>
                                          <p:attrName>style.visibility</p:attrName>
                                        </p:attrNameLst>
                                      </p:cBhvr>
                                      <p:to>
                                        <p:strVal val="visible"/>
                                      </p:to>
                                    </p:set>
                                    <p:animEffect transition="in" filter="fade">
                                      <p:cBhvr>
                                        <p:cTn id="50" dur="500"/>
                                        <p:tgtEl>
                                          <p:spTgt spid="8">
                                            <p:graphicEl>
                                              <a:dgm id="{49560F38-4F1E-41A9-8F73-122408A4334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xmlns="" val="0"/>
              </a:ext>
            </a:extLst>
          </a:blip>
          <a:stretch>
            <a:fillRect/>
          </a:stretch>
        </p:blipFill>
        <p:spPr>
          <a:xfrm>
            <a:off x="9412288" y="3861594"/>
            <a:ext cx="2028825" cy="1190625"/>
          </a:xfrm>
        </p:spPr>
      </p:pic>
      <p:sp>
        <p:nvSpPr>
          <p:cNvPr id="5" name="Content Placeholder 4"/>
          <p:cNvSpPr>
            <a:spLocks noGrp="1"/>
          </p:cNvSpPr>
          <p:nvPr>
            <p:ph idx="1"/>
          </p:nvPr>
        </p:nvSpPr>
        <p:spPr/>
        <p:txBody>
          <a:bodyPr>
            <a:normAutofit fontScale="92500" lnSpcReduction="10000"/>
          </a:bodyPr>
          <a:lstStyle/>
          <a:p>
            <a:r>
              <a:rPr lang="en-US" dirty="0" smtClean="0"/>
              <a:t>French concept: Using bank-network to sell insurance products</a:t>
            </a:r>
          </a:p>
          <a:p>
            <a:r>
              <a:rPr lang="en-US" dirty="0" smtClean="0"/>
              <a:t>Majority of banks follow corporate agent model</a:t>
            </a:r>
          </a:p>
          <a:p>
            <a:r>
              <a:rPr lang="en-US" dirty="0" smtClean="0"/>
              <a:t>1 bank=&gt; 1LI, 1GI, 1Health</a:t>
            </a:r>
          </a:p>
          <a:p>
            <a:r>
              <a:rPr lang="en-US" dirty="0" smtClean="0"/>
              <a:t>SBI bank=&gt; SBI life insurance, general insurance (+health) </a:t>
            </a:r>
          </a:p>
          <a:p>
            <a:r>
              <a:rPr lang="en-US" dirty="0" smtClean="0">
                <a:solidFill>
                  <a:srgbClr val="FFC000"/>
                </a:solidFill>
              </a:rPr>
              <a:t>Amendment: IRDA draft rules to allow them to tie up with multiple insurance companies like Brokers.</a:t>
            </a:r>
          </a:p>
          <a:p>
            <a:r>
              <a:rPr lang="en-US" dirty="0" smtClean="0">
                <a:solidFill>
                  <a:srgbClr val="FFC000"/>
                </a:solidFill>
              </a:rPr>
              <a:t>Pro: benefit to customer, more choice</a:t>
            </a:r>
          </a:p>
          <a:p>
            <a:endParaRPr lang="en-US" dirty="0"/>
          </a:p>
        </p:txBody>
      </p:sp>
      <p:sp>
        <p:nvSpPr>
          <p:cNvPr id="4" name="Title 3"/>
          <p:cNvSpPr>
            <a:spLocks noGrp="1"/>
          </p:cNvSpPr>
          <p:nvPr>
            <p:ph type="title"/>
          </p:nvPr>
        </p:nvSpPr>
        <p:spPr/>
        <p:txBody>
          <a:bodyPr/>
          <a:lstStyle/>
          <a:p>
            <a:r>
              <a:rPr lang="en-US" sz="3600" dirty="0" err="1" smtClean="0"/>
              <a:t>Bancassurance</a:t>
            </a:r>
            <a:endParaRPr lang="en-US" sz="3600" dirty="0"/>
          </a:p>
        </p:txBody>
      </p:sp>
      <p:sp>
        <p:nvSpPr>
          <p:cNvPr id="6" name="Text Placeholder 5"/>
          <p:cNvSpPr>
            <a:spLocks noGrp="1"/>
          </p:cNvSpPr>
          <p:nvPr>
            <p:ph type="body" sz="quarter" idx="13"/>
          </p:nvPr>
        </p:nvSpPr>
        <p:spPr/>
        <p:txBody>
          <a:bodyPr/>
          <a:lstStyle/>
          <a:p>
            <a:r>
              <a:rPr lang="en-US" dirty="0" smtClean="0"/>
              <a:t>intermediaries</a:t>
            </a:r>
            <a:endParaRPr lang="en-US" dirty="0"/>
          </a:p>
        </p:txBody>
      </p:sp>
    </p:spTree>
    <p:extLst>
      <p:ext uri="{BB962C8B-B14F-4D97-AF65-F5344CB8AC3E}">
        <p14:creationId xmlns:p14="http://schemas.microsoft.com/office/powerpoint/2010/main" xmlns="" val="2149822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882063" y="2988097"/>
            <a:ext cx="3089275" cy="2937619"/>
          </a:xfrm>
          <a:prstGeom prst="rect">
            <a:avLst/>
          </a:prstGeom>
        </p:spPr>
      </p:pic>
      <p:graphicFrame>
        <p:nvGraphicFramePr>
          <p:cNvPr id="3" name="Content Placeholder 2"/>
          <p:cNvGraphicFramePr>
            <a:graphicFrameLocks noGrp="1"/>
          </p:cNvGraphicFramePr>
          <p:nvPr>
            <p:ph idx="1"/>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10 people</a:t>
            </a:r>
            <a:br>
              <a:rPr lang="en-US" dirty="0" smtClean="0"/>
            </a:br>
            <a:r>
              <a:rPr lang="en-US" dirty="0" smtClean="0"/>
              <a:t>re-appoint: Yes</a:t>
            </a:r>
            <a:endParaRPr lang="en-US" dirty="0"/>
          </a:p>
        </p:txBody>
      </p:sp>
      <p:sp>
        <p:nvSpPr>
          <p:cNvPr id="8" name="Text Placeholder 7"/>
          <p:cNvSpPr>
            <a:spLocks noGrp="1"/>
          </p:cNvSpPr>
          <p:nvPr>
            <p:ph type="body" sz="quarter" idx="13"/>
          </p:nvPr>
        </p:nvSpPr>
        <p:spPr/>
        <p:txBody>
          <a:bodyPr/>
          <a:lstStyle/>
          <a:p>
            <a:r>
              <a:rPr lang="en-US" dirty="0" smtClean="0"/>
              <a:t>IRDA</a:t>
            </a:r>
            <a:endParaRPr lang="en-US" dirty="0"/>
          </a:p>
        </p:txBody>
      </p:sp>
    </p:spTree>
    <p:extLst>
      <p:ext uri="{BB962C8B-B14F-4D97-AF65-F5344CB8AC3E}">
        <p14:creationId xmlns:p14="http://schemas.microsoft.com/office/powerpoint/2010/main" xmlns="" val="29229737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xmlns="" val="3315629428"/>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SBI Bank is “Corporate Agent” of</a:t>
            </a:r>
            <a:endParaRPr lang="en-US" dirty="0"/>
          </a:p>
        </p:txBody>
      </p:sp>
    </p:spTree>
    <p:extLst>
      <p:ext uri="{BB962C8B-B14F-4D97-AF65-F5344CB8AC3E}">
        <p14:creationId xmlns:p14="http://schemas.microsoft.com/office/powerpoint/2010/main" xmlns="" val="29673794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16825" cy="5258917"/>
          </a:xfrm>
        </p:spPr>
        <p:txBody>
          <a:bodyPr>
            <a:normAutofit fontScale="92500" lnSpcReduction="20000"/>
          </a:bodyPr>
          <a:lstStyle/>
          <a:p>
            <a:r>
              <a:rPr lang="en-US" dirty="0" smtClean="0"/>
              <a:t>Insurance agents: their </a:t>
            </a:r>
            <a:r>
              <a:rPr lang="en-US" dirty="0" err="1" smtClean="0"/>
              <a:t>edu</a:t>
            </a:r>
            <a:r>
              <a:rPr lang="en-US" dirty="0" smtClean="0"/>
              <a:t>. Qualification, examination and certificate.</a:t>
            </a:r>
          </a:p>
          <a:p>
            <a:r>
              <a:rPr lang="en-US" dirty="0" smtClean="0">
                <a:solidFill>
                  <a:srgbClr val="FFC000"/>
                </a:solidFill>
              </a:rPr>
              <a:t>Need license to work as insurance intermediaries- else fines. Even Company officers liable if they knew.</a:t>
            </a:r>
          </a:p>
          <a:p>
            <a:pPr fontAlgn="ctr"/>
            <a:r>
              <a:rPr lang="en-US" dirty="0">
                <a:solidFill>
                  <a:srgbClr val="FFC000"/>
                </a:solidFill>
              </a:rPr>
              <a:t>Who can't become agents? minors, unsound mind, convicts in frauds, not passing training / exams.</a:t>
            </a:r>
          </a:p>
          <a:p>
            <a:pPr fontAlgn="ctr"/>
            <a:r>
              <a:rPr lang="en-US" dirty="0">
                <a:solidFill>
                  <a:srgbClr val="FFC000"/>
                </a:solidFill>
              </a:rPr>
              <a:t>Company must maintain agent database even 5 years after his appointment ends</a:t>
            </a:r>
            <a:r>
              <a:rPr lang="en-US" dirty="0" smtClean="0">
                <a:solidFill>
                  <a:srgbClr val="FFC000"/>
                </a:solidFill>
              </a:rPr>
              <a:t>.</a:t>
            </a:r>
            <a:endParaRPr lang="en-US" dirty="0">
              <a:solidFill>
                <a:srgbClr val="FFC000"/>
              </a:solidFill>
            </a:endParaRPr>
          </a:p>
        </p:txBody>
      </p:sp>
      <p:sp>
        <p:nvSpPr>
          <p:cNvPr id="4" name="Title 3"/>
          <p:cNvSpPr>
            <a:spLocks noGrp="1"/>
          </p:cNvSpPr>
          <p:nvPr>
            <p:ph type="title"/>
          </p:nvPr>
        </p:nvSpPr>
        <p:spPr/>
        <p:txBody>
          <a:bodyPr/>
          <a:lstStyle/>
          <a:p>
            <a:r>
              <a:rPr lang="en-US" smtClean="0"/>
              <a:t>Intermediaries</a:t>
            </a:r>
            <a:br>
              <a:rPr lang="en-US" smtClean="0"/>
            </a:br>
            <a:r>
              <a:rPr lang="en-US" smtClean="0"/>
              <a:t>Agent</a:t>
            </a:r>
            <a:endParaRPr lang="en-US" dirty="0"/>
          </a:p>
        </p:txBody>
      </p:sp>
      <p:sp>
        <p:nvSpPr>
          <p:cNvPr id="5" name="Text Placeholder 4"/>
          <p:cNvSpPr>
            <a:spLocks noGrp="1"/>
          </p:cNvSpPr>
          <p:nvPr>
            <p:ph type="body" sz="quarter" idx="13"/>
          </p:nvPr>
        </p:nvSpPr>
        <p:spPr/>
        <p:txBody>
          <a:bodyPr/>
          <a:lstStyle/>
          <a:p>
            <a:r>
              <a:rPr lang="en-US" smtClean="0"/>
              <a:t>IRDAI</a:t>
            </a:r>
            <a:endParaRPr lang="en-US" dirty="0"/>
          </a:p>
        </p:txBody>
      </p:sp>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xmlns="" val="0"/>
              </a:ext>
            </a:extLst>
          </a:blip>
          <a:stretch>
            <a:fillRect/>
          </a:stretch>
        </p:blipFill>
        <p:spPr>
          <a:xfrm>
            <a:off x="8882063" y="3017654"/>
            <a:ext cx="3089275" cy="2878505"/>
          </a:xfrm>
        </p:spPr>
      </p:pic>
      <p:pic>
        <p:nvPicPr>
          <p:cNvPr id="8" name="Picture 7"/>
          <p:cNvPicPr>
            <a:picLocks noChangeAspect="1"/>
          </p:cNvPicPr>
          <p:nvPr/>
        </p:nvPicPr>
        <p:blipFill>
          <a:blip r:embed="rId3"/>
          <a:stretch>
            <a:fillRect/>
          </a:stretch>
        </p:blipFill>
        <p:spPr>
          <a:xfrm>
            <a:off x="0" y="5762538"/>
            <a:ext cx="4477109" cy="1095462"/>
          </a:xfrm>
          <a:prstGeom prst="rect">
            <a:avLst/>
          </a:prstGeom>
        </p:spPr>
      </p:pic>
    </p:spTree>
    <p:extLst>
      <p:ext uri="{BB962C8B-B14F-4D97-AF65-F5344CB8AC3E}">
        <p14:creationId xmlns:p14="http://schemas.microsoft.com/office/powerpoint/2010/main" xmlns="" val="22857798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ctr"/>
            <a:r>
              <a:rPr lang="en-US" dirty="0">
                <a:solidFill>
                  <a:srgbClr val="FFC000"/>
                </a:solidFill>
              </a:rPr>
              <a:t>No individual agent shall act as insurance agent for more than 1 life insurer, 1 general insurer, 1 health insurer.</a:t>
            </a:r>
          </a:p>
          <a:p>
            <a:pPr fontAlgn="ctr"/>
            <a:r>
              <a:rPr lang="en-US" dirty="0" smtClean="0">
                <a:solidFill>
                  <a:srgbClr val="FFC000"/>
                </a:solidFill>
              </a:rPr>
              <a:t>No </a:t>
            </a:r>
            <a:r>
              <a:rPr lang="en-US" dirty="0">
                <a:solidFill>
                  <a:srgbClr val="FFC000"/>
                </a:solidFill>
              </a:rPr>
              <a:t>multi level marketing scheme</a:t>
            </a:r>
          </a:p>
          <a:p>
            <a:pPr fontAlgn="ctr"/>
            <a:r>
              <a:rPr lang="en-US" dirty="0" smtClean="0">
                <a:solidFill>
                  <a:srgbClr val="FFC000"/>
                </a:solidFill>
              </a:rPr>
              <a:t>Penalties </a:t>
            </a:r>
            <a:r>
              <a:rPr lang="en-US" dirty="0">
                <a:solidFill>
                  <a:srgbClr val="FFC000"/>
                </a:solidFill>
              </a:rPr>
              <a:t>for fraud/</a:t>
            </a:r>
            <a:r>
              <a:rPr lang="en-US" dirty="0" err="1">
                <a:solidFill>
                  <a:srgbClr val="FFC000"/>
                </a:solidFill>
              </a:rPr>
              <a:t>mis</a:t>
            </a:r>
            <a:r>
              <a:rPr lang="en-US" dirty="0">
                <a:solidFill>
                  <a:srgbClr val="FFC000"/>
                </a:solidFill>
              </a:rPr>
              <a:t>-selling: 1 crore to 25 crores</a:t>
            </a:r>
          </a:p>
        </p:txBody>
      </p:sp>
      <p:sp>
        <p:nvSpPr>
          <p:cNvPr id="4" name="Title 3"/>
          <p:cNvSpPr>
            <a:spLocks noGrp="1"/>
          </p:cNvSpPr>
          <p:nvPr>
            <p:ph type="title"/>
          </p:nvPr>
        </p:nvSpPr>
        <p:spPr/>
        <p:txBody>
          <a:bodyPr/>
          <a:lstStyle/>
          <a:p>
            <a:r>
              <a:rPr lang="en-US" dirty="0" smtClean="0"/>
              <a:t>Intermediaries</a:t>
            </a:r>
            <a:br>
              <a:rPr lang="en-US" dirty="0" smtClean="0"/>
            </a:br>
            <a:r>
              <a:rPr lang="en-US" dirty="0" smtClean="0"/>
              <a:t>Agent</a:t>
            </a:r>
            <a:endParaRPr lang="en-US" dirty="0"/>
          </a:p>
        </p:txBody>
      </p:sp>
      <p:sp>
        <p:nvSpPr>
          <p:cNvPr id="5" name="Text Placeholder 4"/>
          <p:cNvSpPr>
            <a:spLocks noGrp="1"/>
          </p:cNvSpPr>
          <p:nvPr>
            <p:ph type="body" sz="quarter" idx="13"/>
          </p:nvPr>
        </p:nvSpPr>
        <p:spPr/>
        <p:txBody>
          <a:bodyPr/>
          <a:lstStyle/>
          <a:p>
            <a:r>
              <a:rPr lang="en-US" dirty="0" smtClean="0"/>
              <a:t>IRDAI</a:t>
            </a:r>
            <a:endParaRPr lang="en-US" dirty="0"/>
          </a:p>
        </p:txBody>
      </p:sp>
      <p:pic>
        <p:nvPicPr>
          <p:cNvPr id="7" name="Picture 6"/>
          <p:cNvPicPr>
            <a:picLocks noChangeAspect="1"/>
          </p:cNvPicPr>
          <p:nvPr/>
        </p:nvPicPr>
        <p:blipFill>
          <a:blip r:embed="rId2"/>
          <a:stretch>
            <a:fillRect/>
          </a:stretch>
        </p:blipFill>
        <p:spPr>
          <a:xfrm>
            <a:off x="0" y="5762538"/>
            <a:ext cx="4477109" cy="1095462"/>
          </a:xfrm>
          <a:prstGeom prst="rect">
            <a:avLst/>
          </a:prstGeom>
        </p:spPr>
      </p:pic>
      <p:pic>
        <p:nvPicPr>
          <p:cNvPr id="8" name="Content Placeholder 6"/>
          <p:cNvPicPr>
            <a:picLocks noGrp="1" noChangeAspect="1"/>
          </p:cNvPicPr>
          <p:nvPr>
            <p:ph sz="quarter" idx="14"/>
          </p:nvPr>
        </p:nvPicPr>
        <p:blipFill>
          <a:blip r:embed="rId3">
            <a:extLst>
              <a:ext uri="{28A0092B-C50C-407E-A947-70E740481C1C}">
                <a14:useLocalDpi xmlns:a14="http://schemas.microsoft.com/office/drawing/2010/main" xmlns="" val="0"/>
              </a:ext>
            </a:extLst>
          </a:blip>
          <a:stretch>
            <a:fillRect/>
          </a:stretch>
        </p:blipFill>
        <p:spPr>
          <a:xfrm>
            <a:off x="8882063" y="3017654"/>
            <a:ext cx="3089275" cy="2878505"/>
          </a:xfrm>
        </p:spPr>
      </p:pic>
    </p:spTree>
    <p:extLst>
      <p:ext uri="{BB962C8B-B14F-4D97-AF65-F5344CB8AC3E}">
        <p14:creationId xmlns:p14="http://schemas.microsoft.com/office/powerpoint/2010/main" xmlns="" val="41487252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Insurance intermediaries: 5 Types</a:t>
            </a:r>
            <a:endParaRPr lang="en-US" dirty="0"/>
          </a:p>
        </p:txBody>
      </p:sp>
      <p:graphicFrame>
        <p:nvGraphicFramePr>
          <p:cNvPr id="5" name="Content Placeholder 5"/>
          <p:cNvGraphicFramePr>
            <a:graphicFrameLocks noGrp="1"/>
          </p:cNvGraphicFramePr>
          <p:nvPr>
            <p:ph idx="1"/>
            <p:extLst>
              <p:ext uri="{D42A27DB-BD31-4B8C-83A1-F6EECF244321}">
                <p14:modId xmlns:p14="http://schemas.microsoft.com/office/powerpoint/2010/main" xmlns="" val="3886124970"/>
              </p:ext>
            </p:extLst>
          </p:nvPr>
        </p:nvGraphicFramePr>
        <p:xfrm>
          <a:off x="1778479" y="1104182"/>
          <a:ext cx="8452449"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7278794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331498" y="4595411"/>
            <a:ext cx="3860502" cy="2262589"/>
          </a:xfrm>
          <a:prstGeom prst="rect">
            <a:avLst/>
          </a:prstGeom>
        </p:spPr>
      </p:pic>
      <p:sp>
        <p:nvSpPr>
          <p:cNvPr id="5" name="Content Placeholder 4"/>
          <p:cNvSpPr>
            <a:spLocks noGrp="1"/>
          </p:cNvSpPr>
          <p:nvPr>
            <p:ph idx="1"/>
          </p:nvPr>
        </p:nvSpPr>
        <p:spPr/>
        <p:txBody>
          <a:bodyPr/>
          <a:lstStyle/>
          <a:p>
            <a:r>
              <a:rPr lang="en-US" dirty="0" smtClean="0"/>
              <a:t>Independent professional </a:t>
            </a:r>
          </a:p>
          <a:p>
            <a:r>
              <a:rPr lang="en-US" dirty="0" smtClean="0"/>
              <a:t>To confirm cause, quantum &amp; liability of loss.</a:t>
            </a:r>
          </a:p>
          <a:p>
            <a:r>
              <a:rPr lang="en-US" dirty="0" smtClean="0"/>
              <a:t>A, B, C category depending on experience and skill.</a:t>
            </a:r>
          </a:p>
          <a:p>
            <a:r>
              <a:rPr lang="en-US" dirty="0" smtClean="0"/>
              <a:t>No. of professional: A &lt; B &lt; C</a:t>
            </a:r>
          </a:p>
          <a:p>
            <a:r>
              <a:rPr lang="en-US" dirty="0" smtClean="0"/>
              <a:t>IRDA- financial limits on each surveyor, else only rubber stamp.</a:t>
            </a:r>
            <a:endParaRPr lang="en-US" dirty="0"/>
          </a:p>
        </p:txBody>
      </p:sp>
      <p:sp>
        <p:nvSpPr>
          <p:cNvPr id="4" name="Title 3"/>
          <p:cNvSpPr>
            <a:spLocks noGrp="1"/>
          </p:cNvSpPr>
          <p:nvPr>
            <p:ph type="title"/>
          </p:nvPr>
        </p:nvSpPr>
        <p:spPr/>
        <p:txBody>
          <a:bodyPr/>
          <a:lstStyle/>
          <a:p>
            <a:r>
              <a:rPr lang="en-US" sz="3600" dirty="0" smtClean="0"/>
              <a:t>Surveyor</a:t>
            </a:r>
            <a:br>
              <a:rPr lang="en-US" sz="3600" dirty="0" smtClean="0"/>
            </a:br>
            <a:r>
              <a:rPr lang="en-US" sz="3600" dirty="0" smtClean="0"/>
              <a:t>Loss Assessor</a:t>
            </a:r>
            <a:endParaRPr lang="en-US" sz="3600" dirty="0"/>
          </a:p>
        </p:txBody>
      </p:sp>
      <p:sp>
        <p:nvSpPr>
          <p:cNvPr id="6" name="Text Placeholder 5"/>
          <p:cNvSpPr>
            <a:spLocks noGrp="1"/>
          </p:cNvSpPr>
          <p:nvPr>
            <p:ph type="body" sz="quarter" idx="13"/>
          </p:nvPr>
        </p:nvSpPr>
        <p:spPr/>
        <p:txBody>
          <a:bodyPr/>
          <a:lstStyle/>
          <a:p>
            <a:r>
              <a:rPr lang="en-US" dirty="0" smtClean="0"/>
              <a:t>intermediaries</a:t>
            </a:r>
            <a:endParaRPr lang="en-US" dirty="0"/>
          </a:p>
        </p:txBody>
      </p:sp>
    </p:spTree>
    <p:extLst>
      <p:ext uri="{BB962C8B-B14F-4D97-AF65-F5344CB8AC3E}">
        <p14:creationId xmlns:p14="http://schemas.microsoft.com/office/powerpoint/2010/main" xmlns="" val="16551749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solidFill>
                  <a:srgbClr val="FFC000"/>
                </a:solidFill>
              </a:rPr>
              <a:t>Surveyor </a:t>
            </a:r>
            <a:r>
              <a:rPr lang="en-US" dirty="0">
                <a:solidFill>
                  <a:srgbClr val="FFC000"/>
                </a:solidFill>
              </a:rPr>
              <a:t>/ Loss Assessor must be member of Indian Institute of Loss Assessors and Surveyors(IIISLA), </a:t>
            </a:r>
            <a:endParaRPr lang="en-US" dirty="0" smtClean="0">
              <a:solidFill>
                <a:srgbClr val="FFC000"/>
              </a:solidFill>
            </a:endParaRPr>
          </a:p>
          <a:p>
            <a:r>
              <a:rPr lang="en-US" dirty="0" smtClean="0">
                <a:solidFill>
                  <a:srgbClr val="FFC000"/>
                </a:solidFill>
              </a:rPr>
              <a:t>He must follow </a:t>
            </a:r>
            <a:r>
              <a:rPr lang="en-US" dirty="0">
                <a:solidFill>
                  <a:srgbClr val="FFC000"/>
                </a:solidFill>
              </a:rPr>
              <a:t>IRDA </a:t>
            </a:r>
            <a:r>
              <a:rPr lang="en-US" dirty="0" smtClean="0">
                <a:solidFill>
                  <a:srgbClr val="FFC000"/>
                </a:solidFill>
              </a:rPr>
              <a:t>norms and code of conduct.</a:t>
            </a:r>
          </a:p>
          <a:p>
            <a:endParaRPr lang="en-US" dirty="0"/>
          </a:p>
        </p:txBody>
      </p:sp>
      <p:sp>
        <p:nvSpPr>
          <p:cNvPr id="4" name="Title 3"/>
          <p:cNvSpPr>
            <a:spLocks noGrp="1"/>
          </p:cNvSpPr>
          <p:nvPr>
            <p:ph type="title"/>
          </p:nvPr>
        </p:nvSpPr>
        <p:spPr/>
        <p:txBody>
          <a:bodyPr/>
          <a:lstStyle/>
          <a:p>
            <a:r>
              <a:rPr lang="en-US" dirty="0" smtClean="0"/>
              <a:t>Intermediaries</a:t>
            </a:r>
            <a:br>
              <a:rPr lang="en-US" dirty="0" smtClean="0"/>
            </a:br>
            <a:r>
              <a:rPr lang="en-US" dirty="0" smtClean="0"/>
              <a:t>Surveyor</a:t>
            </a:r>
            <a:endParaRPr lang="en-US" dirty="0"/>
          </a:p>
        </p:txBody>
      </p:sp>
      <p:sp>
        <p:nvSpPr>
          <p:cNvPr id="5" name="Text Placeholder 4"/>
          <p:cNvSpPr>
            <a:spLocks noGrp="1"/>
          </p:cNvSpPr>
          <p:nvPr>
            <p:ph type="body" sz="quarter" idx="13"/>
          </p:nvPr>
        </p:nvSpPr>
        <p:spPr/>
        <p:txBody>
          <a:bodyPr/>
          <a:lstStyle/>
          <a:p>
            <a:r>
              <a:rPr lang="en-US" dirty="0" smtClean="0"/>
              <a:t>IRDAI</a:t>
            </a:r>
            <a:endParaRPr lang="en-US" dirty="0"/>
          </a:p>
        </p:txBody>
      </p:sp>
      <p:pic>
        <p:nvPicPr>
          <p:cNvPr id="7" name="Content Placeholder 1"/>
          <p:cNvPicPr>
            <a:picLocks noGrp="1" noChangeAspect="1"/>
          </p:cNvPicPr>
          <p:nvPr>
            <p:ph sz="quarter" idx="14"/>
          </p:nvPr>
        </p:nvPicPr>
        <p:blipFill>
          <a:blip r:embed="rId3"/>
          <a:stretch>
            <a:fillRect/>
          </a:stretch>
        </p:blipFill>
        <p:spPr>
          <a:xfrm>
            <a:off x="8882063" y="3551615"/>
            <a:ext cx="3089275" cy="1810583"/>
          </a:xfrm>
          <a:prstGeom prst="rect">
            <a:avLst/>
          </a:prstGeom>
        </p:spPr>
      </p:pic>
      <p:pic>
        <p:nvPicPr>
          <p:cNvPr id="9" name="Picture 8"/>
          <p:cNvPicPr>
            <a:picLocks noChangeAspect="1"/>
          </p:cNvPicPr>
          <p:nvPr/>
        </p:nvPicPr>
        <p:blipFill>
          <a:blip r:embed="rId4"/>
          <a:stretch>
            <a:fillRect/>
          </a:stretch>
        </p:blipFill>
        <p:spPr>
          <a:xfrm>
            <a:off x="0" y="5762538"/>
            <a:ext cx="4477109" cy="1095462"/>
          </a:xfrm>
          <a:prstGeom prst="rect">
            <a:avLst/>
          </a:prstGeom>
        </p:spPr>
      </p:pic>
    </p:spTree>
    <p:extLst>
      <p:ext uri="{BB962C8B-B14F-4D97-AF65-F5344CB8AC3E}">
        <p14:creationId xmlns:p14="http://schemas.microsoft.com/office/powerpoint/2010/main" xmlns="" val="36037748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r>
              <a:rPr lang="en-US" dirty="0" smtClean="0"/>
              <a:t>% Claim rejected: LIC: 1.12%, private: 7.85%</a:t>
            </a:r>
          </a:p>
          <a:p>
            <a:r>
              <a:rPr lang="en-US" dirty="0" smtClean="0">
                <a:solidFill>
                  <a:srgbClr val="FFC000"/>
                </a:solidFill>
              </a:rPr>
              <a:t>New amendment: Private cos. Permitted to ‘outsource’ inspection and claim-settlement to 3</a:t>
            </a:r>
            <a:r>
              <a:rPr lang="en-US" baseline="30000" dirty="0" smtClean="0">
                <a:solidFill>
                  <a:srgbClr val="FFC000"/>
                </a:solidFill>
              </a:rPr>
              <a:t>rd</a:t>
            </a:r>
            <a:r>
              <a:rPr lang="en-US" dirty="0" smtClean="0">
                <a:solidFill>
                  <a:srgbClr val="FFC000"/>
                </a:solidFill>
              </a:rPr>
              <a:t> parties.</a:t>
            </a:r>
          </a:p>
          <a:p>
            <a:r>
              <a:rPr lang="en-US" dirty="0" smtClean="0"/>
              <a:t>So problem may aggravate</a:t>
            </a:r>
          </a:p>
          <a:p>
            <a:r>
              <a:rPr lang="en-US" dirty="0" smtClean="0">
                <a:solidFill>
                  <a:schemeClr val="accent2">
                    <a:lumMod val="60000"/>
                    <a:lumOff val="40000"/>
                  </a:schemeClr>
                </a:solidFill>
              </a:rPr>
              <a:t>Counter:</a:t>
            </a:r>
            <a:r>
              <a:rPr lang="en-US" dirty="0" smtClean="0"/>
              <a:t> client can complaint to insurance ombudsman, IRDA can inspect-&gt; SAT appeal</a:t>
            </a:r>
            <a:endParaRPr lang="en-US" dirty="0"/>
          </a:p>
        </p:txBody>
      </p:sp>
      <p:sp>
        <p:nvSpPr>
          <p:cNvPr id="6" name="Title 5"/>
          <p:cNvSpPr>
            <a:spLocks noGrp="1"/>
          </p:cNvSpPr>
          <p:nvPr>
            <p:ph type="title"/>
          </p:nvPr>
        </p:nvSpPr>
        <p:spPr/>
        <p:txBody>
          <a:bodyPr/>
          <a:lstStyle/>
          <a:p>
            <a:r>
              <a:rPr lang="en-US" dirty="0" smtClean="0"/>
              <a:t>Claim settlement</a:t>
            </a:r>
            <a:endParaRPr lang="en-US" dirty="0"/>
          </a:p>
        </p:txBody>
      </p:sp>
      <p:sp>
        <p:nvSpPr>
          <p:cNvPr id="8" name="Text Placeholder 7"/>
          <p:cNvSpPr>
            <a:spLocks noGrp="1"/>
          </p:cNvSpPr>
          <p:nvPr>
            <p:ph type="body" sz="quarter" idx="13"/>
          </p:nvPr>
        </p:nvSpPr>
        <p:spPr/>
        <p:txBody>
          <a:bodyPr/>
          <a:lstStyle/>
          <a:p>
            <a:r>
              <a:rPr lang="en-US" dirty="0" smtClean="0"/>
              <a:t>Amendment</a:t>
            </a:r>
            <a:endParaRPr lang="en-US" dirty="0"/>
          </a:p>
        </p:txBody>
      </p:sp>
      <p:pic>
        <p:nvPicPr>
          <p:cNvPr id="10" name="Content Placeholder 1"/>
          <p:cNvPicPr>
            <a:picLocks noGrp="1" noChangeAspect="1"/>
          </p:cNvPicPr>
          <p:nvPr>
            <p:ph sz="quarter" idx="14"/>
          </p:nvPr>
        </p:nvPicPr>
        <p:blipFill>
          <a:blip r:embed="rId2"/>
          <a:stretch>
            <a:fillRect/>
          </a:stretch>
        </p:blipFill>
        <p:spPr>
          <a:xfrm>
            <a:off x="8886825" y="3653924"/>
            <a:ext cx="3054350" cy="1790114"/>
          </a:xfrm>
          <a:prstGeom prst="rect">
            <a:avLst/>
          </a:prstGeom>
        </p:spPr>
      </p:pic>
    </p:spTree>
    <p:extLst>
      <p:ext uri="{BB962C8B-B14F-4D97-AF65-F5344CB8AC3E}">
        <p14:creationId xmlns:p14="http://schemas.microsoft.com/office/powerpoint/2010/main" xmlns="" val="30173036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Insurance intermediaries: 5 Types</a:t>
            </a:r>
            <a:endParaRPr lang="en-US" dirty="0"/>
          </a:p>
        </p:txBody>
      </p:sp>
      <p:graphicFrame>
        <p:nvGraphicFramePr>
          <p:cNvPr id="5" name="Content Placeholder 5"/>
          <p:cNvGraphicFramePr>
            <a:graphicFrameLocks noGrp="1"/>
          </p:cNvGraphicFramePr>
          <p:nvPr>
            <p:ph idx="1"/>
            <p:extLst>
              <p:ext uri="{D42A27DB-BD31-4B8C-83A1-F6EECF244321}">
                <p14:modId xmlns:p14="http://schemas.microsoft.com/office/powerpoint/2010/main" xmlns="" val="3830667594"/>
              </p:ext>
            </p:extLst>
          </p:nvPr>
        </p:nvGraphicFramePr>
        <p:xfrm>
          <a:off x="1742536" y="974784"/>
          <a:ext cx="8488393" cy="5771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4887319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251216" y="4228499"/>
            <a:ext cx="3940784" cy="2629501"/>
          </a:xfrm>
          <a:prstGeom prst="rect">
            <a:avLst/>
          </a:prstGeom>
        </p:spPr>
      </p:pic>
      <p:sp>
        <p:nvSpPr>
          <p:cNvPr id="4" name="Content Placeholder 3"/>
          <p:cNvSpPr>
            <a:spLocks noGrp="1"/>
          </p:cNvSpPr>
          <p:nvPr>
            <p:ph idx="1"/>
          </p:nvPr>
        </p:nvSpPr>
        <p:spPr/>
        <p:txBody>
          <a:bodyPr>
            <a:normAutofit fontScale="92500"/>
          </a:bodyPr>
          <a:lstStyle/>
          <a:p>
            <a:r>
              <a:rPr lang="en-US" dirty="0" smtClean="0"/>
              <a:t>In healthcare biz. </a:t>
            </a:r>
          </a:p>
          <a:p>
            <a:r>
              <a:rPr lang="en-US" dirty="0" smtClean="0"/>
              <a:t>Manage “</a:t>
            </a:r>
            <a:r>
              <a:rPr lang="en-US" dirty="0" err="1" smtClean="0"/>
              <a:t>mediclaim</a:t>
            </a:r>
            <a:r>
              <a:rPr lang="en-US" dirty="0" smtClean="0"/>
              <a:t> policies”: Link client, hospitals, pharmacies, run 24/7 helplines</a:t>
            </a:r>
          </a:p>
          <a:p>
            <a:r>
              <a:rPr lang="en-US" dirty="0" smtClean="0"/>
              <a:t>Can </a:t>
            </a:r>
            <a:r>
              <a:rPr lang="en-US" dirty="0" err="1" smtClean="0"/>
              <a:t>tieup</a:t>
            </a:r>
            <a:r>
              <a:rPr lang="en-US" dirty="0" smtClean="0"/>
              <a:t> with &gt;1 insurance co.</a:t>
            </a:r>
          </a:p>
          <a:p>
            <a:r>
              <a:rPr lang="en-US" dirty="0" smtClean="0"/>
              <a:t>Min. capital: 1 cr, license renew every 3 years, ~5.5% commission from premium </a:t>
            </a:r>
            <a:r>
              <a:rPr lang="en-US" dirty="0" smtClean="0">
                <a:solidFill>
                  <a:schemeClr val="accent2">
                    <a:lumMod val="60000"/>
                    <a:lumOff val="40000"/>
                  </a:schemeClr>
                </a:solidFill>
              </a:rPr>
              <a:t>(data may be outdated)</a:t>
            </a:r>
          </a:p>
          <a:p>
            <a:r>
              <a:rPr lang="en-US" dirty="0" smtClean="0"/>
              <a:t>Poor service quality =clients not renewing</a:t>
            </a:r>
            <a:endParaRPr lang="en-US" dirty="0"/>
          </a:p>
        </p:txBody>
      </p:sp>
      <p:sp>
        <p:nvSpPr>
          <p:cNvPr id="3" name="Title 2"/>
          <p:cNvSpPr>
            <a:spLocks noGrp="1"/>
          </p:cNvSpPr>
          <p:nvPr>
            <p:ph type="title"/>
          </p:nvPr>
        </p:nvSpPr>
        <p:spPr/>
        <p:txBody>
          <a:bodyPr>
            <a:normAutofit/>
          </a:bodyPr>
          <a:lstStyle/>
          <a:p>
            <a:r>
              <a:rPr lang="en-US" dirty="0" smtClean="0"/>
              <a:t>3</a:t>
            </a:r>
            <a:r>
              <a:rPr lang="en-US" baseline="30000" dirty="0" smtClean="0"/>
              <a:t>rd</a:t>
            </a:r>
            <a:r>
              <a:rPr lang="en-US" dirty="0" smtClean="0"/>
              <a:t> Party Admin.</a:t>
            </a:r>
            <a:endParaRPr lang="en-US" dirty="0"/>
          </a:p>
        </p:txBody>
      </p:sp>
      <p:sp>
        <p:nvSpPr>
          <p:cNvPr id="5" name="Text Placeholder 4"/>
          <p:cNvSpPr>
            <a:spLocks noGrp="1"/>
          </p:cNvSpPr>
          <p:nvPr>
            <p:ph type="body" sz="quarter" idx="13"/>
          </p:nvPr>
        </p:nvSpPr>
        <p:spPr/>
        <p:txBody>
          <a:bodyPr/>
          <a:lstStyle/>
          <a:p>
            <a:r>
              <a:rPr lang="en-US" dirty="0"/>
              <a:t>Intermediaries</a:t>
            </a:r>
          </a:p>
        </p:txBody>
      </p:sp>
    </p:spTree>
    <p:extLst>
      <p:ext uri="{BB962C8B-B14F-4D97-AF65-F5344CB8AC3E}">
        <p14:creationId xmlns:p14="http://schemas.microsoft.com/office/powerpoint/2010/main" xmlns="" val="30017584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315939" y="226821"/>
            <a:ext cx="5690902" cy="6165143"/>
          </a:xfrm>
          <a:prstGeom prst="rect">
            <a:avLst/>
          </a:prstGeom>
        </p:spPr>
      </p:pic>
    </p:spTree>
    <p:extLst>
      <p:ext uri="{BB962C8B-B14F-4D97-AF65-F5344CB8AC3E}">
        <p14:creationId xmlns:p14="http://schemas.microsoft.com/office/powerpoint/2010/main" xmlns="" val="17962496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882063" y="2988097"/>
            <a:ext cx="3089275" cy="2937619"/>
          </a:xfrm>
          <a:prstGeom prst="rect">
            <a:avLst/>
          </a:prstGeom>
        </p:spPr>
      </p:pic>
      <p:sp>
        <p:nvSpPr>
          <p:cNvPr id="7" name="Content Placeholder 6"/>
          <p:cNvSpPr>
            <a:spLocks noGrp="1"/>
          </p:cNvSpPr>
          <p:nvPr>
            <p:ph idx="1"/>
          </p:nvPr>
        </p:nvSpPr>
        <p:spPr/>
        <p:txBody>
          <a:bodyPr>
            <a:normAutofit lnSpcReduction="10000"/>
          </a:bodyPr>
          <a:lstStyle/>
          <a:p>
            <a:r>
              <a:rPr lang="en-US" dirty="0" smtClean="0"/>
              <a:t>10 people- </a:t>
            </a:r>
            <a:r>
              <a:rPr lang="en-US" dirty="0"/>
              <a:t>Experience Life Insurance, general Insurance, actuarial science, finance, economics, law accountancy, administration </a:t>
            </a:r>
          </a:p>
          <a:p>
            <a:r>
              <a:rPr lang="en-US" dirty="0" smtClean="0"/>
              <a:t>None </a:t>
            </a:r>
            <a:r>
              <a:rPr lang="en-US" dirty="0"/>
              <a:t>can join post-retirement job within 2 years, unless govt. approves.</a:t>
            </a:r>
          </a:p>
          <a:p>
            <a:r>
              <a:rPr lang="en-US" dirty="0"/>
              <a:t>Removal in bankruptcy, conflict of interest, physical-mental infirmity, punished by </a:t>
            </a:r>
            <a:r>
              <a:rPr lang="en-US" dirty="0" smtClean="0"/>
              <a:t>court</a:t>
            </a:r>
            <a:endParaRPr lang="en-US" dirty="0"/>
          </a:p>
        </p:txBody>
      </p:sp>
      <p:sp>
        <p:nvSpPr>
          <p:cNvPr id="6" name="Title 5"/>
          <p:cNvSpPr>
            <a:spLocks noGrp="1"/>
          </p:cNvSpPr>
          <p:nvPr>
            <p:ph type="title"/>
          </p:nvPr>
        </p:nvSpPr>
        <p:spPr/>
        <p:txBody>
          <a:bodyPr/>
          <a:lstStyle/>
          <a:p>
            <a:r>
              <a:rPr lang="en-US" dirty="0" smtClean="0"/>
              <a:t>structure</a:t>
            </a:r>
            <a:endParaRPr lang="en-US" dirty="0"/>
          </a:p>
        </p:txBody>
      </p:sp>
      <p:sp>
        <p:nvSpPr>
          <p:cNvPr id="8" name="Text Placeholder 7"/>
          <p:cNvSpPr>
            <a:spLocks noGrp="1"/>
          </p:cNvSpPr>
          <p:nvPr>
            <p:ph type="body" sz="quarter" idx="13"/>
          </p:nvPr>
        </p:nvSpPr>
        <p:spPr/>
        <p:txBody>
          <a:bodyPr/>
          <a:lstStyle/>
          <a:p>
            <a:r>
              <a:rPr lang="en-US" dirty="0" smtClean="0"/>
              <a:t>IRDAI</a:t>
            </a:r>
            <a:endParaRPr lang="en-US" dirty="0"/>
          </a:p>
        </p:txBody>
      </p:sp>
    </p:spTree>
    <p:extLst>
      <p:ext uri="{BB962C8B-B14F-4D97-AF65-F5344CB8AC3E}">
        <p14:creationId xmlns:p14="http://schemas.microsoft.com/office/powerpoint/2010/main" xmlns="" val="38434989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82880" y="914400"/>
          <a:ext cx="11905488" cy="5733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Alternate Distribution Channels</a:t>
            </a:r>
            <a:endParaRPr lang="en-US" dirty="0"/>
          </a:p>
        </p:txBody>
      </p:sp>
    </p:spTree>
    <p:extLst>
      <p:ext uri="{BB962C8B-B14F-4D97-AF65-F5344CB8AC3E}">
        <p14:creationId xmlns:p14="http://schemas.microsoft.com/office/powerpoint/2010/main" xmlns="" val="146134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6DA5C0F7-7C46-4636-B60B-00F0F846B841}"/>
                                            </p:graphicEl>
                                          </p:spTgt>
                                        </p:tgtEl>
                                        <p:attrNameLst>
                                          <p:attrName>style.visibility</p:attrName>
                                        </p:attrNameLst>
                                      </p:cBhvr>
                                      <p:to>
                                        <p:strVal val="visible"/>
                                      </p:to>
                                    </p:set>
                                    <p:animEffect transition="in" filter="fade">
                                      <p:cBhvr>
                                        <p:cTn id="7" dur="500"/>
                                        <p:tgtEl>
                                          <p:spTgt spid="8">
                                            <p:graphicEl>
                                              <a:dgm id="{6DA5C0F7-7C46-4636-B60B-00F0F846B84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1AAB7EA1-C538-493F-BEAC-1C478EC1633E}"/>
                                            </p:graphicEl>
                                          </p:spTgt>
                                        </p:tgtEl>
                                        <p:attrNameLst>
                                          <p:attrName>style.visibility</p:attrName>
                                        </p:attrNameLst>
                                      </p:cBhvr>
                                      <p:to>
                                        <p:strVal val="visible"/>
                                      </p:to>
                                    </p:set>
                                    <p:animEffect transition="in" filter="fade">
                                      <p:cBhvr>
                                        <p:cTn id="12" dur="500"/>
                                        <p:tgtEl>
                                          <p:spTgt spid="8">
                                            <p:graphicEl>
                                              <a:dgm id="{1AAB7EA1-C538-493F-BEAC-1C478EC1633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03F6CA07-B495-4283-BA4F-278A12A1DF92}"/>
                                            </p:graphicEl>
                                          </p:spTgt>
                                        </p:tgtEl>
                                        <p:attrNameLst>
                                          <p:attrName>style.visibility</p:attrName>
                                        </p:attrNameLst>
                                      </p:cBhvr>
                                      <p:to>
                                        <p:strVal val="visible"/>
                                      </p:to>
                                    </p:set>
                                    <p:animEffect transition="in" filter="fade">
                                      <p:cBhvr>
                                        <p:cTn id="17" dur="500"/>
                                        <p:tgtEl>
                                          <p:spTgt spid="8">
                                            <p:graphicEl>
                                              <a:dgm id="{03F6CA07-B495-4283-BA4F-278A12A1DF9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C049F9F4-A9C4-456E-95AC-2B5445349B60}"/>
                                            </p:graphicEl>
                                          </p:spTgt>
                                        </p:tgtEl>
                                        <p:attrNameLst>
                                          <p:attrName>style.visibility</p:attrName>
                                        </p:attrNameLst>
                                      </p:cBhvr>
                                      <p:to>
                                        <p:strVal val="visible"/>
                                      </p:to>
                                    </p:set>
                                    <p:animEffect transition="in" filter="fade">
                                      <p:cBhvr>
                                        <p:cTn id="22" dur="500"/>
                                        <p:tgtEl>
                                          <p:spTgt spid="8">
                                            <p:graphicEl>
                                              <a:dgm id="{C049F9F4-A9C4-456E-95AC-2B5445349B6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F4E95B5A-FB00-412A-B011-2C6CA85C3672}"/>
                                            </p:graphicEl>
                                          </p:spTgt>
                                        </p:tgtEl>
                                        <p:attrNameLst>
                                          <p:attrName>style.visibility</p:attrName>
                                        </p:attrNameLst>
                                      </p:cBhvr>
                                      <p:to>
                                        <p:strVal val="visible"/>
                                      </p:to>
                                    </p:set>
                                    <p:animEffect transition="in" filter="fade">
                                      <p:cBhvr>
                                        <p:cTn id="27" dur="500"/>
                                        <p:tgtEl>
                                          <p:spTgt spid="8">
                                            <p:graphicEl>
                                              <a:dgm id="{F4E95B5A-FB00-412A-B011-2C6CA85C367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B78B7376-4462-4A32-8B5B-04A03FCE3055}"/>
                                            </p:graphicEl>
                                          </p:spTgt>
                                        </p:tgtEl>
                                        <p:attrNameLst>
                                          <p:attrName>style.visibility</p:attrName>
                                        </p:attrNameLst>
                                      </p:cBhvr>
                                      <p:to>
                                        <p:strVal val="visible"/>
                                      </p:to>
                                    </p:set>
                                    <p:animEffect transition="in" filter="fade">
                                      <p:cBhvr>
                                        <p:cTn id="32" dur="500"/>
                                        <p:tgtEl>
                                          <p:spTgt spid="8">
                                            <p:graphicEl>
                                              <a:dgm id="{B78B7376-4462-4A32-8B5B-04A03FCE3055}"/>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graphicEl>
                                              <a:dgm id="{35F6B6FD-6879-4A0B-88EE-0E1C787A41BE}"/>
                                            </p:graphicEl>
                                          </p:spTgt>
                                        </p:tgtEl>
                                        <p:attrNameLst>
                                          <p:attrName>style.visibility</p:attrName>
                                        </p:attrNameLst>
                                      </p:cBhvr>
                                      <p:to>
                                        <p:strVal val="visible"/>
                                      </p:to>
                                    </p:set>
                                    <p:animEffect transition="in" filter="fade">
                                      <p:cBhvr>
                                        <p:cTn id="37" dur="500"/>
                                        <p:tgtEl>
                                          <p:spTgt spid="8">
                                            <p:graphicEl>
                                              <a:dgm id="{35F6B6FD-6879-4A0B-88EE-0E1C787A41B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E83EDCA5-5AD2-42D4-8D97-3F8411B4446F}"/>
                                            </p:graphicEl>
                                          </p:spTgt>
                                        </p:tgtEl>
                                        <p:attrNameLst>
                                          <p:attrName>style.visibility</p:attrName>
                                        </p:attrNameLst>
                                      </p:cBhvr>
                                      <p:to>
                                        <p:strVal val="visible"/>
                                      </p:to>
                                    </p:set>
                                    <p:animEffect transition="in" filter="fade">
                                      <p:cBhvr>
                                        <p:cTn id="42" dur="500"/>
                                        <p:tgtEl>
                                          <p:spTgt spid="8">
                                            <p:graphicEl>
                                              <a:dgm id="{E83EDCA5-5AD2-42D4-8D97-3F8411B4446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5D3CE84C-F4E6-44FD-B3F8-CF01EF2C84ED}"/>
                                            </p:graphicEl>
                                          </p:spTgt>
                                        </p:tgtEl>
                                        <p:attrNameLst>
                                          <p:attrName>style.visibility</p:attrName>
                                        </p:attrNameLst>
                                      </p:cBhvr>
                                      <p:to>
                                        <p:strVal val="visible"/>
                                      </p:to>
                                    </p:set>
                                    <p:animEffect transition="in" filter="fade">
                                      <p:cBhvr>
                                        <p:cTn id="47" dur="500"/>
                                        <p:tgtEl>
                                          <p:spTgt spid="8">
                                            <p:graphicEl>
                                              <a:dgm id="{5D3CE84C-F4E6-44FD-B3F8-CF01EF2C84E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B5B144D9-123C-42E1-9F94-CFB91871B866}"/>
                                            </p:graphicEl>
                                          </p:spTgt>
                                        </p:tgtEl>
                                        <p:attrNameLst>
                                          <p:attrName>style.visibility</p:attrName>
                                        </p:attrNameLst>
                                      </p:cBhvr>
                                      <p:to>
                                        <p:strVal val="visible"/>
                                      </p:to>
                                    </p:set>
                                    <p:animEffect transition="in" filter="fade">
                                      <p:cBhvr>
                                        <p:cTn id="52" dur="500"/>
                                        <p:tgtEl>
                                          <p:spTgt spid="8">
                                            <p:graphicEl>
                                              <a:dgm id="{B5B144D9-123C-42E1-9F94-CFB91871B8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xmlns="" val="0"/>
              </a:ext>
            </a:extLst>
          </a:blip>
          <a:stretch>
            <a:fillRect/>
          </a:stretch>
        </p:blipFill>
        <p:spPr>
          <a:xfrm>
            <a:off x="9817100" y="3847306"/>
            <a:ext cx="1219200" cy="1219200"/>
          </a:xfrm>
        </p:spPr>
      </p:pic>
      <p:sp>
        <p:nvSpPr>
          <p:cNvPr id="5" name="Content Placeholder 4"/>
          <p:cNvSpPr>
            <a:spLocks noGrp="1"/>
          </p:cNvSpPr>
          <p:nvPr>
            <p:ph idx="1"/>
          </p:nvPr>
        </p:nvSpPr>
        <p:spPr/>
        <p:txBody>
          <a:bodyPr>
            <a:normAutofit fontScale="92500" lnSpcReduction="20000"/>
          </a:bodyPr>
          <a:lstStyle/>
          <a:p>
            <a:pPr marL="742950" indent="-742950">
              <a:buFont typeface="+mj-lt"/>
              <a:buAutoNum type="arabicPeriod"/>
            </a:pPr>
            <a:r>
              <a:rPr lang="en-US" dirty="0" smtClean="0"/>
              <a:t>Insurance act 1938- provided for Insurance association of India.</a:t>
            </a:r>
          </a:p>
          <a:p>
            <a:pPr marL="742950" indent="-742950">
              <a:buFont typeface="+mj-lt"/>
              <a:buAutoNum type="arabicPeriod"/>
            </a:pPr>
            <a:r>
              <a:rPr lang="en-US" dirty="0" smtClean="0"/>
              <a:t>but separate councils also permitted.</a:t>
            </a:r>
          </a:p>
          <a:p>
            <a:pPr marL="742950" indent="-742950">
              <a:buFont typeface="+mj-lt"/>
              <a:buAutoNum type="arabicPeriod"/>
            </a:pPr>
            <a:r>
              <a:rPr lang="en-US" dirty="0" smtClean="0"/>
              <a:t>2001: IRDA setup Life </a:t>
            </a:r>
            <a:r>
              <a:rPr lang="en-US" dirty="0"/>
              <a:t>Insurance Council and General Insurance </a:t>
            </a:r>
            <a:r>
              <a:rPr lang="en-US" dirty="0" smtClean="0"/>
              <a:t>Council</a:t>
            </a:r>
          </a:p>
          <a:p>
            <a:pPr marL="742950" indent="-742950">
              <a:buFont typeface="+mj-lt"/>
              <a:buAutoNum type="arabicPeriod"/>
            </a:pPr>
            <a:r>
              <a:rPr lang="en-US" dirty="0" smtClean="0">
                <a:solidFill>
                  <a:srgbClr val="FFC000"/>
                </a:solidFill>
              </a:rPr>
              <a:t>They’re made self-regulating bodies, with power to frame election-laws, meetings, collect fees from members.</a:t>
            </a:r>
          </a:p>
          <a:p>
            <a:pPr marL="742950" indent="-742950">
              <a:buFont typeface="+mj-lt"/>
              <a:buAutoNum type="arabicPeriod"/>
            </a:pPr>
            <a:r>
              <a:rPr lang="en-US" dirty="0" smtClean="0">
                <a:solidFill>
                  <a:srgbClr val="FFC000"/>
                </a:solidFill>
              </a:rPr>
              <a:t>Even SHG and cooperative society representation </a:t>
            </a:r>
            <a:endParaRPr lang="en-US" dirty="0">
              <a:solidFill>
                <a:srgbClr val="FFC000"/>
              </a:solidFill>
            </a:endParaRPr>
          </a:p>
        </p:txBody>
      </p:sp>
      <p:sp>
        <p:nvSpPr>
          <p:cNvPr id="4" name="Title 3"/>
          <p:cNvSpPr>
            <a:spLocks noGrp="1"/>
          </p:cNvSpPr>
          <p:nvPr>
            <p:ph type="title"/>
          </p:nvPr>
        </p:nvSpPr>
        <p:spPr/>
        <p:txBody>
          <a:bodyPr/>
          <a:lstStyle/>
          <a:p>
            <a:r>
              <a:rPr lang="en-US" dirty="0" smtClean="0"/>
              <a:t>Insurance council</a:t>
            </a:r>
            <a:endParaRPr lang="en-US" dirty="0"/>
          </a:p>
        </p:txBody>
      </p:sp>
      <p:sp>
        <p:nvSpPr>
          <p:cNvPr id="6" name="Text Placeholder 5"/>
          <p:cNvSpPr>
            <a:spLocks noGrp="1"/>
          </p:cNvSpPr>
          <p:nvPr>
            <p:ph type="body" sz="quarter" idx="13"/>
          </p:nvPr>
        </p:nvSpPr>
        <p:spPr/>
        <p:txBody>
          <a:bodyPr/>
          <a:lstStyle/>
          <a:p>
            <a:r>
              <a:rPr lang="en-US" dirty="0" smtClean="0"/>
              <a:t>Amendment</a:t>
            </a:r>
            <a:endParaRPr lang="en-US" dirty="0"/>
          </a:p>
        </p:txBody>
      </p:sp>
      <p:pic>
        <p:nvPicPr>
          <p:cNvPr id="7" name="Picture 6"/>
          <p:cNvPicPr>
            <a:picLocks noChangeAspect="1"/>
          </p:cNvPicPr>
          <p:nvPr/>
        </p:nvPicPr>
        <p:blipFill>
          <a:blip r:embed="rId3"/>
          <a:stretch>
            <a:fillRect/>
          </a:stretch>
        </p:blipFill>
        <p:spPr>
          <a:xfrm>
            <a:off x="7714891" y="5762538"/>
            <a:ext cx="4477109" cy="1095462"/>
          </a:xfrm>
          <a:prstGeom prst="rect">
            <a:avLst/>
          </a:prstGeom>
        </p:spPr>
      </p:pic>
    </p:spTree>
    <p:extLst>
      <p:ext uri="{BB962C8B-B14F-4D97-AF65-F5344CB8AC3E}">
        <p14:creationId xmlns:p14="http://schemas.microsoft.com/office/powerpoint/2010/main" xmlns="" val="24604065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extLst>
              <a:ext uri="{28A0092B-C50C-407E-A947-70E740481C1C}">
                <a14:useLocalDpi xmlns:a14="http://schemas.microsoft.com/office/drawing/2010/main" xmlns="" val="0"/>
              </a:ext>
            </a:extLst>
          </a:blip>
          <a:stretch>
            <a:fillRect/>
          </a:stretch>
        </p:blipFill>
        <p:spPr>
          <a:xfrm>
            <a:off x="9207500" y="3237706"/>
            <a:ext cx="2438400" cy="2438400"/>
          </a:xfrm>
        </p:spPr>
      </p:pic>
      <p:sp>
        <p:nvSpPr>
          <p:cNvPr id="5" name="Content Placeholder 4"/>
          <p:cNvSpPr>
            <a:spLocks noGrp="1"/>
          </p:cNvSpPr>
          <p:nvPr>
            <p:ph idx="1"/>
          </p:nvPr>
        </p:nvSpPr>
        <p:spPr/>
        <p:txBody>
          <a:bodyPr/>
          <a:lstStyle/>
          <a:p>
            <a:r>
              <a:rPr lang="en-US" dirty="0" smtClean="0"/>
              <a:t>Insurance Act 1938, statutory body</a:t>
            </a:r>
          </a:p>
          <a:p>
            <a:r>
              <a:rPr lang="en-US" dirty="0" smtClean="0"/>
              <a:t>Pricing of general insurance products, solvency margin</a:t>
            </a:r>
          </a:p>
          <a:p>
            <a:r>
              <a:rPr lang="en-US" dirty="0" smtClean="0"/>
              <a:t>fixes “tariff slabs”</a:t>
            </a:r>
          </a:p>
          <a:p>
            <a:r>
              <a:rPr lang="en-US" dirty="0" smtClean="0">
                <a:solidFill>
                  <a:schemeClr val="accent4">
                    <a:lumMod val="60000"/>
                    <a:lumOff val="40000"/>
                  </a:schemeClr>
                </a:solidFill>
              </a:rPr>
              <a:t>De-tariffing : </a:t>
            </a:r>
            <a:r>
              <a:rPr lang="en-US" dirty="0" smtClean="0"/>
              <a:t>pricing negotiable based on international trends / client’s business.</a:t>
            </a:r>
          </a:p>
          <a:p>
            <a:r>
              <a:rPr lang="en-US" dirty="0" smtClean="0"/>
              <a:t>2007: all GI “De-tariffed” except 3</a:t>
            </a:r>
            <a:r>
              <a:rPr lang="en-US" baseline="30000" dirty="0" smtClean="0"/>
              <a:t>rd</a:t>
            </a:r>
            <a:r>
              <a:rPr lang="en-US" dirty="0" smtClean="0"/>
              <a:t> party motor (</a:t>
            </a:r>
            <a:r>
              <a:rPr lang="en-US" dirty="0" smtClean="0">
                <a:solidFill>
                  <a:srgbClr val="FFC000"/>
                </a:solidFill>
              </a:rPr>
              <a:t>Liberalization</a:t>
            </a:r>
            <a:r>
              <a:rPr lang="en-US" dirty="0" smtClean="0"/>
              <a:t>)</a:t>
            </a:r>
            <a:endParaRPr lang="en-US" dirty="0"/>
          </a:p>
        </p:txBody>
      </p:sp>
      <p:sp>
        <p:nvSpPr>
          <p:cNvPr id="4" name="Title 3"/>
          <p:cNvSpPr>
            <a:spLocks noGrp="1"/>
          </p:cNvSpPr>
          <p:nvPr>
            <p:ph type="title"/>
          </p:nvPr>
        </p:nvSpPr>
        <p:spPr/>
        <p:txBody>
          <a:bodyPr/>
          <a:lstStyle/>
          <a:p>
            <a:r>
              <a:rPr lang="en-US" dirty="0" smtClean="0"/>
              <a:t>Tariff advisory Committee</a:t>
            </a:r>
            <a:endParaRPr lang="en-US" dirty="0"/>
          </a:p>
        </p:txBody>
      </p:sp>
      <p:sp>
        <p:nvSpPr>
          <p:cNvPr id="6" name="Text Placeholder 5"/>
          <p:cNvSpPr>
            <a:spLocks noGrp="1"/>
          </p:cNvSpPr>
          <p:nvPr>
            <p:ph type="body" sz="quarter" idx="13"/>
          </p:nvPr>
        </p:nvSpPr>
        <p:spPr/>
        <p:txBody>
          <a:bodyPr/>
          <a:lstStyle/>
          <a:p>
            <a:r>
              <a:rPr lang="en-US" dirty="0" smtClean="0"/>
              <a:t>General ins.</a:t>
            </a:r>
            <a:endParaRPr lang="en-US" dirty="0"/>
          </a:p>
        </p:txBody>
      </p:sp>
    </p:spTree>
    <p:extLst>
      <p:ext uri="{BB962C8B-B14F-4D97-AF65-F5344CB8AC3E}">
        <p14:creationId xmlns:p14="http://schemas.microsoft.com/office/powerpoint/2010/main" xmlns="" val="8770760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type="pic" sz="quarter" idx="13"/>
            <p:extLst/>
          </p:nvPr>
        </p:nvGraphicFramePr>
        <p:xfrm>
          <a:off x="91440" y="-192024"/>
          <a:ext cx="12100560" cy="687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3581797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company </a:t>
            </a:r>
            <a:r>
              <a:rPr lang="en-US" dirty="0"/>
              <a:t>has to display 'online premium calculator' on site</a:t>
            </a:r>
          </a:p>
          <a:p>
            <a:r>
              <a:rPr lang="en-US" dirty="0"/>
              <a:t>must have separate mechanism for grievances </a:t>
            </a:r>
            <a:r>
              <a:rPr lang="en-US" dirty="0" err="1"/>
              <a:t>redressal</a:t>
            </a:r>
            <a:r>
              <a:rPr lang="en-US" dirty="0"/>
              <a:t>.</a:t>
            </a:r>
          </a:p>
          <a:p>
            <a:pPr fontAlgn="ctr"/>
            <a:r>
              <a:rPr lang="en-US" dirty="0" smtClean="0">
                <a:solidFill>
                  <a:srgbClr val="FFC000"/>
                </a:solidFill>
              </a:rPr>
              <a:t>Companies to Issue </a:t>
            </a:r>
            <a:r>
              <a:rPr lang="en-US" dirty="0">
                <a:solidFill>
                  <a:srgbClr val="FFC000"/>
                </a:solidFill>
              </a:rPr>
              <a:t>polices in electronic / dematerialized </a:t>
            </a:r>
            <a:r>
              <a:rPr lang="en-US" dirty="0" smtClean="0">
                <a:solidFill>
                  <a:srgbClr val="FFC000"/>
                </a:solidFill>
              </a:rPr>
              <a:t>form (L2/P2.pptx)</a:t>
            </a:r>
            <a:endParaRPr lang="en-US" dirty="0">
              <a:solidFill>
                <a:srgbClr val="FFC000"/>
              </a:solidFill>
            </a:endParaRPr>
          </a:p>
          <a:p>
            <a:pPr fontAlgn="ctr"/>
            <a:r>
              <a:rPr lang="en-US" dirty="0">
                <a:solidFill>
                  <a:srgbClr val="FFC000"/>
                </a:solidFill>
              </a:rPr>
              <a:t>IRDA to decide norms for surrendering insurance policy.</a:t>
            </a:r>
          </a:p>
          <a:p>
            <a:endParaRPr lang="en-US" dirty="0">
              <a:solidFill>
                <a:srgbClr val="FFC000"/>
              </a:solidFill>
            </a:endParaRPr>
          </a:p>
        </p:txBody>
      </p:sp>
      <p:sp>
        <p:nvSpPr>
          <p:cNvPr id="4" name="Title 3"/>
          <p:cNvSpPr>
            <a:spLocks noGrp="1"/>
          </p:cNvSpPr>
          <p:nvPr>
            <p:ph type="title"/>
          </p:nvPr>
        </p:nvSpPr>
        <p:spPr/>
        <p:txBody>
          <a:bodyPr/>
          <a:lstStyle/>
          <a:p>
            <a:r>
              <a:rPr lang="en-US" dirty="0" smtClean="0"/>
              <a:t>Customer ease / protection</a:t>
            </a:r>
            <a:endParaRPr lang="en-US" dirty="0"/>
          </a:p>
        </p:txBody>
      </p:sp>
      <p:sp>
        <p:nvSpPr>
          <p:cNvPr id="5" name="Text Placeholder 4"/>
          <p:cNvSpPr>
            <a:spLocks noGrp="1"/>
          </p:cNvSpPr>
          <p:nvPr>
            <p:ph type="body" sz="quarter" idx="13"/>
          </p:nvPr>
        </p:nvSpPr>
        <p:spPr/>
        <p:txBody>
          <a:bodyPr/>
          <a:lstStyle/>
          <a:p>
            <a:r>
              <a:rPr lang="en-US" dirty="0" smtClean="0"/>
              <a:t>IRDAI</a:t>
            </a:r>
            <a:endParaRPr lang="en-US" dirty="0"/>
          </a:p>
        </p:txBody>
      </p:sp>
      <p:pic>
        <p:nvPicPr>
          <p:cNvPr id="6" name="Content Placeholder 5"/>
          <p:cNvPicPr>
            <a:picLocks noGrp="1" noChangeAspect="1"/>
          </p:cNvPicPr>
          <p:nvPr>
            <p:ph sz="quarter" idx="14"/>
          </p:nvPr>
        </p:nvPicPr>
        <p:blipFill>
          <a:blip r:embed="rId2"/>
          <a:stretch>
            <a:fillRect/>
          </a:stretch>
        </p:blipFill>
        <p:spPr>
          <a:xfrm>
            <a:off x="8882063" y="3334219"/>
            <a:ext cx="3089275" cy="2245375"/>
          </a:xfrm>
          <a:prstGeom prst="rect">
            <a:avLst/>
          </a:prstGeom>
        </p:spPr>
      </p:pic>
      <p:pic>
        <p:nvPicPr>
          <p:cNvPr id="7" name="Picture 6"/>
          <p:cNvPicPr>
            <a:picLocks noChangeAspect="1"/>
          </p:cNvPicPr>
          <p:nvPr/>
        </p:nvPicPr>
        <p:blipFill>
          <a:blip r:embed="rId3"/>
          <a:stretch>
            <a:fillRect/>
          </a:stretch>
        </p:blipFill>
        <p:spPr>
          <a:xfrm>
            <a:off x="0" y="5762538"/>
            <a:ext cx="4477109" cy="1095462"/>
          </a:xfrm>
          <a:prstGeom prst="rect">
            <a:avLst/>
          </a:prstGeom>
        </p:spPr>
      </p:pic>
    </p:spTree>
    <p:extLst>
      <p:ext uri="{BB962C8B-B14F-4D97-AF65-F5344CB8AC3E}">
        <p14:creationId xmlns:p14="http://schemas.microsoft.com/office/powerpoint/2010/main" xmlns="" val="25524414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xmlns="" val="1429646601"/>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Insurance grievances </a:t>
            </a:r>
            <a:r>
              <a:rPr lang="en-US" dirty="0" err="1" smtClean="0"/>
              <a:t>redressal</a:t>
            </a:r>
            <a:endParaRPr lang="en-US" dirty="0"/>
          </a:p>
        </p:txBody>
      </p:sp>
    </p:spTree>
    <p:extLst>
      <p:ext uri="{BB962C8B-B14F-4D97-AF65-F5344CB8AC3E}">
        <p14:creationId xmlns:p14="http://schemas.microsoft.com/office/powerpoint/2010/main" xmlns="" val="42216106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Banking Ombudsman</a:t>
            </a:r>
            <a:endParaRPr lang="en-US" dirty="0"/>
          </a:p>
        </p:txBody>
      </p:sp>
      <p:sp>
        <p:nvSpPr>
          <p:cNvPr id="5" name="Content Placeholder 4"/>
          <p:cNvSpPr>
            <a:spLocks noGrp="1"/>
          </p:cNvSpPr>
          <p:nvPr>
            <p:ph sz="half" idx="2"/>
          </p:nvPr>
        </p:nvSpPr>
        <p:spPr/>
        <p:txBody>
          <a:bodyPr/>
          <a:lstStyle/>
          <a:p>
            <a:r>
              <a:rPr lang="en-US" dirty="0"/>
              <a:t>Customer complaints against bank</a:t>
            </a:r>
          </a:p>
          <a:p>
            <a:r>
              <a:rPr lang="en-US" dirty="0"/>
              <a:t>From UK =&gt; India 1995</a:t>
            </a:r>
          </a:p>
          <a:p>
            <a:r>
              <a:rPr lang="en-US" dirty="0"/>
              <a:t>RBI’s general managers =&gt; 3 years =&gt; No reappointment</a:t>
            </a:r>
          </a:p>
          <a:p>
            <a:r>
              <a:rPr lang="en-US" dirty="0"/>
              <a:t>Except </a:t>
            </a:r>
            <a:r>
              <a:rPr lang="en-US" dirty="0" smtClean="0"/>
              <a:t>J&amp;K</a:t>
            </a:r>
            <a:endParaRPr lang="en-US" dirty="0"/>
          </a:p>
        </p:txBody>
      </p:sp>
      <p:sp>
        <p:nvSpPr>
          <p:cNvPr id="6" name="Content Placeholder 5"/>
          <p:cNvSpPr>
            <a:spLocks noGrp="1"/>
          </p:cNvSpPr>
          <p:nvPr>
            <p:ph sz="quarter" idx="4"/>
          </p:nvPr>
        </p:nvSpPr>
        <p:spPr/>
        <p:txBody>
          <a:bodyPr/>
          <a:lstStyle/>
          <a:p>
            <a:r>
              <a:rPr lang="en-US" dirty="0" smtClean="0"/>
              <a:t>Insurance Act=&gt; Government made </a:t>
            </a:r>
            <a:r>
              <a:rPr lang="en-US" dirty="0" err="1" smtClean="0"/>
              <a:t>redressal</a:t>
            </a:r>
            <a:r>
              <a:rPr lang="en-US" dirty="0" smtClean="0"/>
              <a:t> of public grievances (RPG) rules</a:t>
            </a:r>
          </a:p>
          <a:p>
            <a:r>
              <a:rPr lang="en-US" dirty="0" smtClean="0"/>
              <a:t>1999: insurance council =&gt; 12 ombudsman in India</a:t>
            </a:r>
            <a:endParaRPr lang="en-US" dirty="0"/>
          </a:p>
        </p:txBody>
      </p:sp>
      <p:sp>
        <p:nvSpPr>
          <p:cNvPr id="7" name="Text Placeholder 6"/>
          <p:cNvSpPr>
            <a:spLocks noGrp="1"/>
          </p:cNvSpPr>
          <p:nvPr>
            <p:ph type="body" idx="13"/>
          </p:nvPr>
        </p:nvSpPr>
        <p:spPr/>
        <p:txBody>
          <a:bodyPr/>
          <a:lstStyle/>
          <a:p>
            <a:r>
              <a:rPr lang="en-US" dirty="0" smtClean="0"/>
              <a:t>Insurance Ombudsman</a:t>
            </a:r>
            <a:endParaRPr lang="en-US" dirty="0"/>
          </a:p>
        </p:txBody>
      </p:sp>
      <p:pic>
        <p:nvPicPr>
          <p:cNvPr id="2" name="Content Placeholder 1"/>
          <p:cNvPicPr>
            <a:picLocks noGrp="1" noChangeAspect="1"/>
          </p:cNvPicPr>
          <p:nvPr>
            <p:ph sz="quarter" idx="14"/>
          </p:nvPr>
        </p:nvPicPr>
        <p:blipFill>
          <a:blip r:embed="rId2" cstate="print">
            <a:extLst>
              <a:ext uri="{28A0092B-C50C-407E-A947-70E740481C1C}">
                <a14:useLocalDpi xmlns:a14="http://schemas.microsoft.com/office/drawing/2010/main" xmlns="" val="0"/>
              </a:ext>
            </a:extLst>
          </a:blip>
          <a:stretch>
            <a:fillRect/>
          </a:stretch>
        </p:blipFill>
        <p:spPr>
          <a:xfrm>
            <a:off x="0" y="5137415"/>
            <a:ext cx="2201863" cy="1467908"/>
          </a:xfrm>
        </p:spPr>
      </p:pic>
      <p:pic>
        <p:nvPicPr>
          <p:cNvPr id="3" name="Content Placeholder 2"/>
          <p:cNvPicPr>
            <a:picLocks noGrp="1" noChangeAspect="1"/>
          </p:cNvPicPr>
          <p:nvPr>
            <p:ph sz="quarter" idx="15"/>
          </p:nvPr>
        </p:nvPicPr>
        <p:blipFill>
          <a:blip r:embed="rId3" cstate="print">
            <a:extLst>
              <a:ext uri="{28A0092B-C50C-407E-A947-70E740481C1C}">
                <a14:useLocalDpi xmlns:a14="http://schemas.microsoft.com/office/drawing/2010/main" xmlns="" val="0"/>
              </a:ext>
            </a:extLst>
          </a:blip>
          <a:stretch>
            <a:fillRect/>
          </a:stretch>
        </p:blipFill>
        <p:spPr>
          <a:xfrm>
            <a:off x="9982200" y="5270444"/>
            <a:ext cx="2201863" cy="1201850"/>
          </a:xfrm>
        </p:spPr>
      </p:pic>
    </p:spTree>
    <p:extLst>
      <p:ext uri="{BB962C8B-B14F-4D97-AF65-F5344CB8AC3E}">
        <p14:creationId xmlns:p14="http://schemas.microsoft.com/office/powerpoint/2010/main" xmlns="" val="11300825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Banking Ombudsman</a:t>
            </a:r>
            <a:endParaRPr lang="en-US" dirty="0"/>
          </a:p>
        </p:txBody>
      </p:sp>
      <p:sp>
        <p:nvSpPr>
          <p:cNvPr id="5" name="Content Placeholder 4"/>
          <p:cNvSpPr>
            <a:spLocks noGrp="1"/>
          </p:cNvSpPr>
          <p:nvPr>
            <p:ph sz="half" idx="2"/>
          </p:nvPr>
        </p:nvSpPr>
        <p:spPr/>
        <p:txBody>
          <a:bodyPr/>
          <a:lstStyle/>
          <a:p>
            <a:r>
              <a:rPr lang="en-US" dirty="0" smtClean="0"/>
              <a:t>Matters </a:t>
            </a:r>
            <a:r>
              <a:rPr lang="en-US" dirty="0" err="1" smtClean="0"/>
              <a:t>upto</a:t>
            </a:r>
            <a:r>
              <a:rPr lang="en-US" dirty="0" smtClean="0"/>
              <a:t> 10 lakh</a:t>
            </a:r>
          </a:p>
          <a:p>
            <a:r>
              <a:rPr lang="en-US" dirty="0" smtClean="0"/>
              <a:t>All banks and loan giving NBFCs</a:t>
            </a:r>
            <a:endParaRPr lang="en-US" dirty="0"/>
          </a:p>
        </p:txBody>
      </p:sp>
      <p:sp>
        <p:nvSpPr>
          <p:cNvPr id="6" name="Content Placeholder 5"/>
          <p:cNvSpPr>
            <a:spLocks noGrp="1"/>
          </p:cNvSpPr>
          <p:nvPr>
            <p:ph sz="quarter" idx="4"/>
          </p:nvPr>
        </p:nvSpPr>
        <p:spPr/>
        <p:txBody>
          <a:bodyPr/>
          <a:lstStyle/>
          <a:p>
            <a:r>
              <a:rPr lang="en-US" smtClean="0"/>
              <a:t>Hear matters </a:t>
            </a:r>
            <a:r>
              <a:rPr lang="en-US" dirty="0" err="1" smtClean="0"/>
              <a:t>upto</a:t>
            </a:r>
            <a:r>
              <a:rPr lang="en-US" dirty="0" smtClean="0"/>
              <a:t> 20 lakh</a:t>
            </a:r>
          </a:p>
          <a:p>
            <a:r>
              <a:rPr lang="en-US" dirty="0" smtClean="0"/>
              <a:t>Conciliation and award making – binding on company</a:t>
            </a:r>
            <a:endParaRPr lang="en-US" dirty="0"/>
          </a:p>
        </p:txBody>
      </p:sp>
      <p:sp>
        <p:nvSpPr>
          <p:cNvPr id="7" name="Text Placeholder 6"/>
          <p:cNvSpPr>
            <a:spLocks noGrp="1"/>
          </p:cNvSpPr>
          <p:nvPr>
            <p:ph type="body" idx="13"/>
          </p:nvPr>
        </p:nvSpPr>
        <p:spPr/>
        <p:txBody>
          <a:bodyPr/>
          <a:lstStyle/>
          <a:p>
            <a:r>
              <a:rPr lang="en-US" dirty="0" smtClean="0"/>
              <a:t>Insurance Ombudsman</a:t>
            </a:r>
            <a:endParaRPr lang="en-US" dirty="0"/>
          </a:p>
        </p:txBody>
      </p:sp>
      <p:pic>
        <p:nvPicPr>
          <p:cNvPr id="2" name="Content Placeholder 1"/>
          <p:cNvPicPr>
            <a:picLocks noGrp="1" noChangeAspect="1"/>
          </p:cNvPicPr>
          <p:nvPr>
            <p:ph sz="quarter" idx="14"/>
          </p:nvPr>
        </p:nvPicPr>
        <p:blipFill>
          <a:blip r:embed="rId2" cstate="print">
            <a:extLst>
              <a:ext uri="{28A0092B-C50C-407E-A947-70E740481C1C}">
                <a14:useLocalDpi xmlns:a14="http://schemas.microsoft.com/office/drawing/2010/main" xmlns="" val="0"/>
              </a:ext>
            </a:extLst>
          </a:blip>
          <a:stretch>
            <a:fillRect/>
          </a:stretch>
        </p:blipFill>
        <p:spPr>
          <a:xfrm>
            <a:off x="0" y="5137415"/>
            <a:ext cx="2201863" cy="1467908"/>
          </a:xfrm>
        </p:spPr>
      </p:pic>
      <p:pic>
        <p:nvPicPr>
          <p:cNvPr id="3" name="Content Placeholder 2"/>
          <p:cNvPicPr>
            <a:picLocks noGrp="1" noChangeAspect="1"/>
          </p:cNvPicPr>
          <p:nvPr>
            <p:ph sz="quarter" idx="15"/>
          </p:nvPr>
        </p:nvPicPr>
        <p:blipFill>
          <a:blip r:embed="rId3" cstate="print">
            <a:extLst>
              <a:ext uri="{28A0092B-C50C-407E-A947-70E740481C1C}">
                <a14:useLocalDpi xmlns:a14="http://schemas.microsoft.com/office/drawing/2010/main" xmlns="" val="0"/>
              </a:ext>
            </a:extLst>
          </a:blip>
          <a:stretch>
            <a:fillRect/>
          </a:stretch>
        </p:blipFill>
        <p:spPr>
          <a:xfrm>
            <a:off x="9982200" y="5270444"/>
            <a:ext cx="2201863" cy="1201850"/>
          </a:xfrm>
        </p:spPr>
      </p:pic>
    </p:spTree>
    <p:extLst>
      <p:ext uri="{BB962C8B-B14F-4D97-AF65-F5344CB8AC3E}">
        <p14:creationId xmlns:p14="http://schemas.microsoft.com/office/powerpoint/2010/main" xmlns="" val="10457957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3"/>
          <a:stretch>
            <a:fillRect/>
          </a:stretch>
        </p:blipFill>
        <p:spPr>
          <a:xfrm>
            <a:off x="8886825" y="3242603"/>
            <a:ext cx="3054350" cy="2612756"/>
          </a:xfrm>
          <a:prstGeom prst="rect">
            <a:avLst/>
          </a:prstGeom>
        </p:spPr>
      </p:pic>
      <p:sp>
        <p:nvSpPr>
          <p:cNvPr id="9" name="Content Placeholder 8"/>
          <p:cNvSpPr>
            <a:spLocks noGrp="1"/>
          </p:cNvSpPr>
          <p:nvPr>
            <p:ph idx="1"/>
          </p:nvPr>
        </p:nvSpPr>
        <p:spPr/>
        <p:txBody>
          <a:bodyPr>
            <a:normAutofit/>
          </a:bodyPr>
          <a:lstStyle/>
          <a:p>
            <a:r>
              <a:rPr lang="en-US" dirty="0">
                <a:solidFill>
                  <a:srgbClr val="FFC000"/>
                </a:solidFill>
              </a:rPr>
              <a:t>A life insurance policy may be called in question within 3 years on the grounds misstatement or suppression of </a:t>
            </a:r>
            <a:r>
              <a:rPr lang="en-US" dirty="0" smtClean="0">
                <a:solidFill>
                  <a:srgbClr val="FFC000"/>
                </a:solidFill>
              </a:rPr>
              <a:t>facts</a:t>
            </a:r>
          </a:p>
          <a:p>
            <a:r>
              <a:rPr lang="en-US" dirty="0" smtClean="0">
                <a:solidFill>
                  <a:schemeClr val="accent2">
                    <a:lumMod val="60000"/>
                    <a:lumOff val="40000"/>
                  </a:schemeClr>
                </a:solidFill>
              </a:rPr>
              <a:t>Criticism:</a:t>
            </a:r>
            <a:r>
              <a:rPr lang="en-US" dirty="0" smtClean="0"/>
              <a:t> What if fraud discovered after 3 years? Company will have to pay client even if he’s fraud</a:t>
            </a:r>
            <a:endParaRPr lang="en-US" dirty="0"/>
          </a:p>
        </p:txBody>
      </p:sp>
      <p:sp>
        <p:nvSpPr>
          <p:cNvPr id="2" name="Title 1"/>
          <p:cNvSpPr>
            <a:spLocks noGrp="1"/>
          </p:cNvSpPr>
          <p:nvPr>
            <p:ph type="title"/>
          </p:nvPr>
        </p:nvSpPr>
        <p:spPr/>
        <p:txBody>
          <a:bodyPr/>
          <a:lstStyle/>
          <a:p>
            <a:r>
              <a:rPr lang="en-US" dirty="0" smtClean="0"/>
              <a:t>How about protecting company from client?</a:t>
            </a:r>
            <a:endParaRPr lang="en-US" dirty="0"/>
          </a:p>
        </p:txBody>
      </p:sp>
      <p:sp>
        <p:nvSpPr>
          <p:cNvPr id="10" name="Text Placeholder 9"/>
          <p:cNvSpPr>
            <a:spLocks noGrp="1"/>
          </p:cNvSpPr>
          <p:nvPr>
            <p:ph type="body" sz="quarter" idx="13"/>
          </p:nvPr>
        </p:nvSpPr>
        <p:spPr/>
        <p:txBody>
          <a:bodyPr/>
          <a:lstStyle/>
          <a:p>
            <a:r>
              <a:rPr lang="en-US" dirty="0" smtClean="0"/>
              <a:t>Amendment</a:t>
            </a:r>
            <a:endParaRPr lang="en-US" dirty="0"/>
          </a:p>
        </p:txBody>
      </p:sp>
      <p:pic>
        <p:nvPicPr>
          <p:cNvPr id="7" name="Picture 6"/>
          <p:cNvPicPr>
            <a:picLocks noChangeAspect="1"/>
          </p:cNvPicPr>
          <p:nvPr/>
        </p:nvPicPr>
        <p:blipFill>
          <a:blip r:embed="rId4"/>
          <a:stretch>
            <a:fillRect/>
          </a:stretch>
        </p:blipFill>
        <p:spPr>
          <a:xfrm>
            <a:off x="0" y="5762538"/>
            <a:ext cx="4477109" cy="1095462"/>
          </a:xfrm>
          <a:prstGeom prst="rect">
            <a:avLst/>
          </a:prstGeom>
        </p:spPr>
      </p:pic>
    </p:spTree>
    <p:extLst>
      <p:ext uri="{BB962C8B-B14F-4D97-AF65-F5344CB8AC3E}">
        <p14:creationId xmlns:p14="http://schemas.microsoft.com/office/powerpoint/2010/main" xmlns="" val="6001713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type="pic" sz="quarter" idx="13"/>
          </p:nvPr>
        </p:nvGraphicFramePr>
        <p:xfrm>
          <a:off x="91440" y="-192024"/>
          <a:ext cx="12100560" cy="687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5926835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dirty="0" smtClean="0"/>
              <a:t>RBI  </a:t>
            </a:r>
            <a:r>
              <a:rPr lang="en-US" dirty="0"/>
              <a:t>gave </a:t>
            </a:r>
            <a:r>
              <a:rPr lang="en-US" dirty="0" smtClean="0"/>
              <a:t>blanket </a:t>
            </a:r>
            <a:r>
              <a:rPr lang="en-US" dirty="0"/>
              <a:t>permission to all NBFCs to run insurance business</a:t>
            </a:r>
          </a:p>
          <a:p>
            <a:r>
              <a:rPr lang="en-US" dirty="0"/>
              <a:t>But they have to get </a:t>
            </a:r>
            <a:r>
              <a:rPr lang="en-US" dirty="0" smtClean="0"/>
              <a:t>IRDAI </a:t>
            </a:r>
            <a:r>
              <a:rPr lang="en-US" dirty="0"/>
              <a:t>registration</a:t>
            </a:r>
          </a:p>
          <a:p>
            <a:r>
              <a:rPr lang="en-US" dirty="0" smtClean="0"/>
              <a:t>IRDAI </a:t>
            </a:r>
            <a:r>
              <a:rPr lang="en-US" dirty="0"/>
              <a:t>doesn't have 'quota', but gives separate licenses for life and general insurance</a:t>
            </a:r>
            <a:r>
              <a:rPr lang="en-US" dirty="0" smtClean="0"/>
              <a:t>.</a:t>
            </a:r>
            <a:endParaRPr lang="en-US" dirty="0"/>
          </a:p>
        </p:txBody>
      </p:sp>
      <p:sp>
        <p:nvSpPr>
          <p:cNvPr id="6" name="Title 5"/>
          <p:cNvSpPr>
            <a:spLocks noGrp="1"/>
          </p:cNvSpPr>
          <p:nvPr>
            <p:ph type="title"/>
          </p:nvPr>
        </p:nvSpPr>
        <p:spPr/>
        <p:txBody>
          <a:bodyPr/>
          <a:lstStyle/>
          <a:p>
            <a:r>
              <a:rPr lang="en-US" dirty="0" smtClean="0"/>
              <a:t>functions</a:t>
            </a:r>
            <a:endParaRPr lang="en-US" dirty="0"/>
          </a:p>
        </p:txBody>
      </p:sp>
      <p:sp>
        <p:nvSpPr>
          <p:cNvPr id="8" name="Text Placeholder 7"/>
          <p:cNvSpPr>
            <a:spLocks noGrp="1"/>
          </p:cNvSpPr>
          <p:nvPr>
            <p:ph type="body" sz="quarter" idx="13"/>
          </p:nvPr>
        </p:nvSpPr>
        <p:spPr/>
        <p:txBody>
          <a:bodyPr/>
          <a:lstStyle/>
          <a:p>
            <a:r>
              <a:rPr lang="en-US" dirty="0" smtClean="0"/>
              <a:t>IRDAI</a:t>
            </a:r>
            <a:endParaRPr lang="en-US" dirty="0"/>
          </a:p>
        </p:txBody>
      </p:sp>
      <p:pic>
        <p:nvPicPr>
          <p:cNvPr id="10" name="Content Placeholder 1"/>
          <p:cNvPicPr>
            <a:picLocks noGrp="1" noChangeAspect="1"/>
          </p:cNvPicPr>
          <p:nvPr>
            <p:ph sz="quarter" idx="14"/>
          </p:nvPr>
        </p:nvPicPr>
        <p:blipFill>
          <a:blip r:embed="rId2"/>
          <a:stretch>
            <a:fillRect/>
          </a:stretch>
        </p:blipFill>
        <p:spPr>
          <a:xfrm>
            <a:off x="8882063" y="2988097"/>
            <a:ext cx="3089275" cy="2937619"/>
          </a:xfrm>
          <a:prstGeom prst="rect">
            <a:avLst/>
          </a:prstGeom>
        </p:spPr>
      </p:pic>
    </p:spTree>
    <p:extLst>
      <p:ext uri="{BB962C8B-B14F-4D97-AF65-F5344CB8AC3E}">
        <p14:creationId xmlns:p14="http://schemas.microsoft.com/office/powerpoint/2010/main" xmlns="" val="21519444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dirty="0" smtClean="0"/>
              <a:t>Discuss the importance of Insurance amendments bill 2015 in bringing a framework for </a:t>
            </a:r>
            <a:r>
              <a:rPr lang="en-US" dirty="0"/>
              <a:t>greater innovation, competition and </a:t>
            </a:r>
            <a:r>
              <a:rPr lang="en-US" dirty="0" smtClean="0"/>
              <a:t>transparency in Insurance sector of India.</a:t>
            </a:r>
            <a:endParaRPr lang="en-US" dirty="0"/>
          </a:p>
        </p:txBody>
      </p:sp>
      <p:sp>
        <p:nvSpPr>
          <p:cNvPr id="6" name="Title 5"/>
          <p:cNvSpPr>
            <a:spLocks noGrp="1"/>
          </p:cNvSpPr>
          <p:nvPr>
            <p:ph type="title"/>
          </p:nvPr>
        </p:nvSpPr>
        <p:spPr/>
        <p:txBody>
          <a:bodyPr>
            <a:normAutofit fontScale="90000"/>
          </a:bodyPr>
          <a:lstStyle/>
          <a:p>
            <a:r>
              <a:rPr lang="en-US" dirty="0" smtClean="0"/>
              <a:t>Mains / Interview</a:t>
            </a:r>
            <a:endParaRPr lang="en-US" dirty="0"/>
          </a:p>
        </p:txBody>
      </p:sp>
    </p:spTree>
    <p:extLst>
      <p:ext uri="{BB962C8B-B14F-4D97-AF65-F5344CB8AC3E}">
        <p14:creationId xmlns:p14="http://schemas.microsoft.com/office/powerpoint/2010/main" xmlns="" val="36678882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18835" y="0"/>
            <a:ext cx="6081725" cy="6975739"/>
          </a:xfrm>
          <a:prstGeom prst="rect">
            <a:avLst/>
          </a:prstGeom>
          <a:noFill/>
          <a:ln>
            <a:noFill/>
          </a:ln>
        </p:spPr>
      </p:pic>
      <p:sp>
        <p:nvSpPr>
          <p:cNvPr id="8" name="Frame 7"/>
          <p:cNvSpPr/>
          <p:nvPr/>
        </p:nvSpPr>
        <p:spPr>
          <a:xfrm>
            <a:off x="6369382" y="114940"/>
            <a:ext cx="2005584" cy="3478651"/>
          </a:xfrm>
          <a:prstGeom prst="frame">
            <a:avLst>
              <a:gd name="adj1" fmla="val 6478"/>
            </a:avLst>
          </a:prstGeom>
          <a:solidFill>
            <a:srgbClr val="FFC000"/>
          </a:solidFill>
          <a:ln cap="sq" cmpd="thinThick">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694554" y="4127949"/>
            <a:ext cx="1461893" cy="142077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638667" y="640080"/>
            <a:ext cx="1461893" cy="142077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873875" y="640079"/>
            <a:ext cx="1461893" cy="1420777"/>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873875" y="4191957"/>
            <a:ext cx="1461893" cy="1420777"/>
          </a:xfrm>
          <a:prstGeom prst="rect">
            <a:avLst/>
          </a:prstGeom>
        </p:spPr>
      </p:pic>
      <p:pic>
        <p:nvPicPr>
          <p:cNvPr id="4" name="Picture 3"/>
          <p:cNvPicPr>
            <a:picLocks noChangeAspect="1"/>
          </p:cNvPicPr>
          <p:nvPr/>
        </p:nvPicPr>
        <p:blipFill>
          <a:blip r:embed="rId5"/>
          <a:stretch>
            <a:fillRect/>
          </a:stretch>
        </p:blipFill>
        <p:spPr>
          <a:xfrm>
            <a:off x="158293" y="215823"/>
            <a:ext cx="6066046" cy="1638442"/>
          </a:xfrm>
          <a:prstGeom prst="rect">
            <a:avLst/>
          </a:prstGeom>
        </p:spPr>
      </p:pic>
      <p:pic>
        <p:nvPicPr>
          <p:cNvPr id="6" name="Picture 5"/>
          <p:cNvPicPr>
            <a:picLocks noChangeAspect="1"/>
          </p:cNvPicPr>
          <p:nvPr/>
        </p:nvPicPr>
        <p:blipFill>
          <a:blip r:embed="rId6"/>
          <a:stretch>
            <a:fillRect/>
          </a:stretch>
        </p:blipFill>
        <p:spPr>
          <a:xfrm>
            <a:off x="128985" y="1373966"/>
            <a:ext cx="5075360" cy="1745131"/>
          </a:xfrm>
          <a:prstGeom prst="rect">
            <a:avLst/>
          </a:prstGeom>
        </p:spPr>
      </p:pic>
      <p:sp>
        <p:nvSpPr>
          <p:cNvPr id="11" name="Up Arrow Callout 10"/>
          <p:cNvSpPr/>
          <p:nvPr/>
        </p:nvSpPr>
        <p:spPr>
          <a:xfrm>
            <a:off x="209593" y="2330463"/>
            <a:ext cx="5712180" cy="2314812"/>
          </a:xfrm>
          <a:prstGeom prst="upArrowCallou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2800" dirty="0">
                <a:latin typeface="Franklin Gothic Medium Cond" panose="020B0606030402020204" pitchFamily="34" charset="0"/>
              </a:rPr>
              <a:t>L2/P5 and </a:t>
            </a:r>
            <a:r>
              <a:rPr lang="en-US" sz="2800" dirty="0" smtClean="0">
                <a:latin typeface="Franklin Gothic Medium Cond" panose="020B0606030402020204" pitchFamily="34" charset="0"/>
              </a:rPr>
              <a:t>P6= Insurance</a:t>
            </a:r>
          </a:p>
          <a:p>
            <a:pPr marL="457200" indent="-457200">
              <a:buFont typeface="Arial" panose="020B0604020202020204" pitchFamily="34" charset="0"/>
              <a:buChar char="•"/>
            </a:pPr>
            <a:r>
              <a:rPr lang="en-US" sz="2800" dirty="0" smtClean="0">
                <a:latin typeface="Franklin Gothic Medium Cond" panose="020B0606030402020204" pitchFamily="34" charset="0"/>
              </a:rPr>
              <a:t>L2/P7…Bank-Finance- reforms, BASEL, 2x financial repression</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xmlns="" val="311568586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dirty="0"/>
              <a:t>Member of International association of Insurance Supervisors (IAIS), Basel, Switzerland.</a:t>
            </a:r>
          </a:p>
          <a:p>
            <a:r>
              <a:rPr lang="en-US" dirty="0" smtClean="0"/>
              <a:t>Registration</a:t>
            </a:r>
            <a:r>
              <a:rPr lang="en-US" dirty="0"/>
              <a:t>, renewal and regulation of Insurance company. </a:t>
            </a:r>
          </a:p>
          <a:p>
            <a:r>
              <a:rPr lang="en-US" dirty="0">
                <a:solidFill>
                  <a:srgbClr val="FFC000"/>
                </a:solidFill>
              </a:rPr>
              <a:t>Withhold, suspend, cancel registration for any </a:t>
            </a:r>
            <a:r>
              <a:rPr lang="en-US" dirty="0" smtClean="0">
                <a:solidFill>
                  <a:srgbClr val="FFC000"/>
                </a:solidFill>
              </a:rPr>
              <a:t>violation</a:t>
            </a:r>
          </a:p>
        </p:txBody>
      </p:sp>
      <p:sp>
        <p:nvSpPr>
          <p:cNvPr id="6" name="Title 5"/>
          <p:cNvSpPr>
            <a:spLocks noGrp="1"/>
          </p:cNvSpPr>
          <p:nvPr>
            <p:ph type="title"/>
          </p:nvPr>
        </p:nvSpPr>
        <p:spPr/>
        <p:txBody>
          <a:bodyPr/>
          <a:lstStyle/>
          <a:p>
            <a:r>
              <a:rPr lang="en-US" dirty="0" smtClean="0"/>
              <a:t>functions</a:t>
            </a:r>
            <a:endParaRPr lang="en-US" dirty="0"/>
          </a:p>
        </p:txBody>
      </p:sp>
      <p:sp>
        <p:nvSpPr>
          <p:cNvPr id="8" name="Text Placeholder 7"/>
          <p:cNvSpPr>
            <a:spLocks noGrp="1"/>
          </p:cNvSpPr>
          <p:nvPr>
            <p:ph type="body" sz="quarter" idx="13"/>
          </p:nvPr>
        </p:nvSpPr>
        <p:spPr/>
        <p:txBody>
          <a:bodyPr/>
          <a:lstStyle/>
          <a:p>
            <a:r>
              <a:rPr lang="en-US" dirty="0" smtClean="0"/>
              <a:t>IRDAI</a:t>
            </a:r>
            <a:endParaRPr lang="en-US" dirty="0"/>
          </a:p>
        </p:txBody>
      </p:sp>
      <p:pic>
        <p:nvPicPr>
          <p:cNvPr id="10" name="Content Placeholder 1"/>
          <p:cNvPicPr>
            <a:picLocks noGrp="1" noChangeAspect="1"/>
          </p:cNvPicPr>
          <p:nvPr>
            <p:ph sz="quarter" idx="14"/>
          </p:nvPr>
        </p:nvPicPr>
        <p:blipFill>
          <a:blip r:embed="rId3"/>
          <a:stretch>
            <a:fillRect/>
          </a:stretch>
        </p:blipFill>
        <p:spPr>
          <a:xfrm>
            <a:off x="8882063" y="2988097"/>
            <a:ext cx="3089275" cy="2937619"/>
          </a:xfrm>
          <a:prstGeom prst="rect">
            <a:avLst/>
          </a:prstGeom>
        </p:spPr>
      </p:pic>
      <p:pic>
        <p:nvPicPr>
          <p:cNvPr id="9" name="Picture 8"/>
          <p:cNvPicPr>
            <a:picLocks noChangeAspect="1"/>
          </p:cNvPicPr>
          <p:nvPr/>
        </p:nvPicPr>
        <p:blipFill>
          <a:blip r:embed="rId4"/>
          <a:stretch>
            <a:fillRect/>
          </a:stretch>
        </p:blipFill>
        <p:spPr>
          <a:xfrm>
            <a:off x="0" y="5762538"/>
            <a:ext cx="4477109" cy="1095462"/>
          </a:xfrm>
          <a:prstGeom prst="rect">
            <a:avLst/>
          </a:prstGeom>
        </p:spPr>
      </p:pic>
    </p:spTree>
    <p:extLst>
      <p:ext uri="{BB962C8B-B14F-4D97-AF65-F5344CB8AC3E}">
        <p14:creationId xmlns:p14="http://schemas.microsoft.com/office/powerpoint/2010/main" xmlns="" val="10846912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2063" y="3201512"/>
            <a:ext cx="3089275" cy="2510789"/>
          </a:xfrm>
          <a:prstGeom prst="rect">
            <a:avLst/>
          </a:prstGeom>
        </p:spPr>
      </p:pic>
      <p:sp>
        <p:nvSpPr>
          <p:cNvPr id="3" name="Content Placeholder 2"/>
          <p:cNvSpPr>
            <a:spLocks noGrp="1"/>
          </p:cNvSpPr>
          <p:nvPr>
            <p:ph idx="1"/>
          </p:nvPr>
        </p:nvSpPr>
        <p:spPr/>
        <p:txBody>
          <a:bodyPr>
            <a:normAutofit lnSpcReduction="10000"/>
          </a:bodyPr>
          <a:lstStyle/>
          <a:p>
            <a:r>
              <a:rPr lang="en-US" dirty="0" smtClean="0"/>
              <a:t>Monitor accounting </a:t>
            </a:r>
            <a:r>
              <a:rPr lang="en-US" dirty="0"/>
              <a:t>procedures, fees-rates, </a:t>
            </a:r>
            <a:r>
              <a:rPr lang="en-US" dirty="0" smtClean="0"/>
              <a:t>commissions</a:t>
            </a:r>
            <a:r>
              <a:rPr lang="en-US" dirty="0"/>
              <a:t>, </a:t>
            </a:r>
            <a:r>
              <a:rPr lang="en-US" dirty="0" smtClean="0"/>
              <a:t>solvency.</a:t>
            </a:r>
          </a:p>
          <a:p>
            <a:pPr fontAlgn="ctr"/>
            <a:r>
              <a:rPr lang="en-US" dirty="0">
                <a:solidFill>
                  <a:srgbClr val="FFC000"/>
                </a:solidFill>
              </a:rPr>
              <a:t>Cos. have to maintain separate accounts on receipts and payments</a:t>
            </a:r>
          </a:p>
          <a:p>
            <a:pPr fontAlgn="ctr"/>
            <a:r>
              <a:rPr lang="en-US" dirty="0" smtClean="0">
                <a:solidFill>
                  <a:srgbClr val="FFC000"/>
                </a:solidFill>
              </a:rPr>
              <a:t>Insurance </a:t>
            </a:r>
            <a:r>
              <a:rPr lang="en-US" dirty="0">
                <a:solidFill>
                  <a:srgbClr val="FFC000"/>
                </a:solidFill>
              </a:rPr>
              <a:t>company has to keep expenses within the limits set by IRDAI. </a:t>
            </a:r>
          </a:p>
          <a:p>
            <a:pPr fontAlgn="ctr"/>
            <a:r>
              <a:rPr lang="en-US" dirty="0">
                <a:solidFill>
                  <a:srgbClr val="FFC000"/>
                </a:solidFill>
              </a:rPr>
              <a:t>Companies can't give unauthorized commissions to agents Else monetary </a:t>
            </a:r>
            <a:r>
              <a:rPr lang="en-US" dirty="0" smtClean="0">
                <a:solidFill>
                  <a:srgbClr val="FFC000"/>
                </a:solidFill>
              </a:rPr>
              <a:t>fines</a:t>
            </a:r>
            <a:endParaRPr lang="en-US" dirty="0">
              <a:solidFill>
                <a:srgbClr val="FFC000"/>
              </a:solidFill>
            </a:endParaRPr>
          </a:p>
        </p:txBody>
      </p:sp>
      <p:sp>
        <p:nvSpPr>
          <p:cNvPr id="4" name="Title 3"/>
          <p:cNvSpPr>
            <a:spLocks noGrp="1"/>
          </p:cNvSpPr>
          <p:nvPr>
            <p:ph type="title"/>
          </p:nvPr>
        </p:nvSpPr>
        <p:spPr/>
        <p:txBody>
          <a:bodyPr/>
          <a:lstStyle/>
          <a:p>
            <a:r>
              <a:rPr lang="en-US" dirty="0" smtClean="0"/>
              <a:t>Function</a:t>
            </a:r>
            <a:br>
              <a:rPr lang="en-US" dirty="0" smtClean="0"/>
            </a:br>
            <a:r>
              <a:rPr lang="en-US" dirty="0" smtClean="0"/>
              <a:t>accounts</a:t>
            </a:r>
            <a:br>
              <a:rPr lang="en-US" dirty="0" smtClean="0"/>
            </a:br>
            <a:r>
              <a:rPr lang="en-US" dirty="0" smtClean="0"/>
              <a:t>monitoring</a:t>
            </a:r>
            <a:endParaRPr lang="en-US" dirty="0"/>
          </a:p>
        </p:txBody>
      </p:sp>
      <p:sp>
        <p:nvSpPr>
          <p:cNvPr id="5" name="Text Placeholder 4"/>
          <p:cNvSpPr>
            <a:spLocks noGrp="1"/>
          </p:cNvSpPr>
          <p:nvPr>
            <p:ph type="body" sz="quarter" idx="13"/>
          </p:nvPr>
        </p:nvSpPr>
        <p:spPr/>
        <p:txBody>
          <a:bodyPr/>
          <a:lstStyle/>
          <a:p>
            <a:r>
              <a:rPr lang="en-US" dirty="0" smtClean="0"/>
              <a:t>IRDAI</a:t>
            </a:r>
            <a:endParaRPr lang="en-US" dirty="0"/>
          </a:p>
        </p:txBody>
      </p:sp>
      <p:pic>
        <p:nvPicPr>
          <p:cNvPr id="7" name="Picture 6"/>
          <p:cNvPicPr>
            <a:picLocks noChangeAspect="1"/>
          </p:cNvPicPr>
          <p:nvPr/>
        </p:nvPicPr>
        <p:blipFill>
          <a:blip r:embed="rId3"/>
          <a:stretch>
            <a:fillRect/>
          </a:stretch>
        </p:blipFill>
        <p:spPr>
          <a:xfrm>
            <a:off x="0" y="5762538"/>
            <a:ext cx="4477109" cy="1095462"/>
          </a:xfrm>
          <a:prstGeom prst="rect">
            <a:avLst/>
          </a:prstGeom>
        </p:spPr>
      </p:pic>
    </p:spTree>
    <p:extLst>
      <p:ext uri="{BB962C8B-B14F-4D97-AF65-F5344CB8AC3E}">
        <p14:creationId xmlns:p14="http://schemas.microsoft.com/office/powerpoint/2010/main" xmlns="" val="13070544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2063" y="3201512"/>
            <a:ext cx="3089275" cy="2510789"/>
          </a:xfrm>
          <a:prstGeom prst="rect">
            <a:avLst/>
          </a:prstGeom>
        </p:spPr>
      </p:pic>
      <p:sp>
        <p:nvSpPr>
          <p:cNvPr id="3" name="Content Placeholder 2"/>
          <p:cNvSpPr>
            <a:spLocks noGrp="1"/>
          </p:cNvSpPr>
          <p:nvPr>
            <p:ph idx="1"/>
          </p:nvPr>
        </p:nvSpPr>
        <p:spPr/>
        <p:txBody>
          <a:bodyPr>
            <a:normAutofit/>
          </a:bodyPr>
          <a:lstStyle/>
          <a:p>
            <a:pPr fontAlgn="ctr"/>
            <a:r>
              <a:rPr lang="en-US" dirty="0">
                <a:solidFill>
                  <a:srgbClr val="FFC000"/>
                </a:solidFill>
              </a:rPr>
              <a:t>IRDAI appointed official to monitor capital requirements.</a:t>
            </a:r>
          </a:p>
          <a:p>
            <a:pPr fontAlgn="ctr"/>
            <a:r>
              <a:rPr lang="en-US" dirty="0">
                <a:solidFill>
                  <a:srgbClr val="FFC000"/>
                </a:solidFill>
              </a:rPr>
              <a:t>IRDAI can investigate company and its middlemen</a:t>
            </a:r>
          </a:p>
          <a:p>
            <a:pPr fontAlgn="ctr"/>
            <a:r>
              <a:rPr lang="en-US" dirty="0">
                <a:solidFill>
                  <a:srgbClr val="FFC000"/>
                </a:solidFill>
              </a:rPr>
              <a:t>Company can appeal against above @Securities Appellate Tribunal(SAT)</a:t>
            </a:r>
          </a:p>
        </p:txBody>
      </p:sp>
      <p:sp>
        <p:nvSpPr>
          <p:cNvPr id="4" name="Title 3"/>
          <p:cNvSpPr>
            <a:spLocks noGrp="1"/>
          </p:cNvSpPr>
          <p:nvPr>
            <p:ph type="title"/>
          </p:nvPr>
        </p:nvSpPr>
        <p:spPr/>
        <p:txBody>
          <a:bodyPr/>
          <a:lstStyle/>
          <a:p>
            <a:r>
              <a:rPr lang="en-US" dirty="0" smtClean="0"/>
              <a:t>Function</a:t>
            </a:r>
            <a:br>
              <a:rPr lang="en-US" dirty="0" smtClean="0"/>
            </a:br>
            <a:r>
              <a:rPr lang="en-US" dirty="0" smtClean="0"/>
              <a:t>accounts</a:t>
            </a:r>
            <a:br>
              <a:rPr lang="en-US" dirty="0" smtClean="0"/>
            </a:br>
            <a:r>
              <a:rPr lang="en-US" dirty="0" smtClean="0"/>
              <a:t>monitoring</a:t>
            </a:r>
            <a:endParaRPr lang="en-US" dirty="0"/>
          </a:p>
        </p:txBody>
      </p:sp>
      <p:sp>
        <p:nvSpPr>
          <p:cNvPr id="5" name="Text Placeholder 4"/>
          <p:cNvSpPr>
            <a:spLocks noGrp="1"/>
          </p:cNvSpPr>
          <p:nvPr>
            <p:ph type="body" sz="quarter" idx="13"/>
          </p:nvPr>
        </p:nvSpPr>
        <p:spPr/>
        <p:txBody>
          <a:bodyPr/>
          <a:lstStyle/>
          <a:p>
            <a:r>
              <a:rPr lang="en-US" dirty="0" smtClean="0"/>
              <a:t>IRDAI</a:t>
            </a:r>
            <a:endParaRPr lang="en-US" dirty="0"/>
          </a:p>
        </p:txBody>
      </p:sp>
      <p:pic>
        <p:nvPicPr>
          <p:cNvPr id="7" name="Picture 6"/>
          <p:cNvPicPr>
            <a:picLocks noChangeAspect="1"/>
          </p:cNvPicPr>
          <p:nvPr/>
        </p:nvPicPr>
        <p:blipFill>
          <a:blip r:embed="rId3"/>
          <a:stretch>
            <a:fillRect/>
          </a:stretch>
        </p:blipFill>
        <p:spPr>
          <a:xfrm>
            <a:off x="0" y="5762538"/>
            <a:ext cx="4477109" cy="1095462"/>
          </a:xfrm>
          <a:prstGeom prst="rect">
            <a:avLst/>
          </a:prstGeom>
        </p:spPr>
      </p:pic>
    </p:spTree>
    <p:extLst>
      <p:ext uri="{BB962C8B-B14F-4D97-AF65-F5344CB8AC3E}">
        <p14:creationId xmlns:p14="http://schemas.microsoft.com/office/powerpoint/2010/main" xmlns="" val="841150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DARK_2015">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PT_DARK_2015" id="{321C2D74-8A29-4E06-A14A-89F95271A7FE}" vid="{BD79CDC0-D997-453F-A307-402A3681BE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2644</Words>
  <Application>Microsoft Office PowerPoint</Application>
  <PresentationFormat>Custom</PresentationFormat>
  <Paragraphs>459</Paragraphs>
  <Slides>61</Slides>
  <Notes>11</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PPT_DARK_2015</vt:lpstr>
      <vt:lpstr>Slide 1</vt:lpstr>
      <vt:lpstr>Malhotra Committee</vt:lpstr>
      <vt:lpstr>Slide 3</vt:lpstr>
      <vt:lpstr>10 people re-appoint: Yes</vt:lpstr>
      <vt:lpstr>structure</vt:lpstr>
      <vt:lpstr>functions</vt:lpstr>
      <vt:lpstr>functions</vt:lpstr>
      <vt:lpstr>Function accounts monitoring</vt:lpstr>
      <vt:lpstr>Function accounts monitoring</vt:lpstr>
      <vt:lpstr>Backup / emergency / safety?</vt:lpstr>
      <vt:lpstr>Malhotra Committee</vt:lpstr>
      <vt:lpstr>Investment pattern</vt:lpstr>
      <vt:lpstr>Investment pattern</vt:lpstr>
      <vt:lpstr>Correct statement</vt:lpstr>
      <vt:lpstr>Benefits/Criticism of Insurance Amendment</vt:lpstr>
      <vt:lpstr>How FDI improve infra?</vt:lpstr>
      <vt:lpstr>FDI-&gt;BoP criticism</vt:lpstr>
      <vt:lpstr>Slide 18</vt:lpstr>
      <vt:lpstr>Financial inclusion?</vt:lpstr>
      <vt:lpstr>Rural and social obligation</vt:lpstr>
      <vt:lpstr>Malhotra Committee</vt:lpstr>
      <vt:lpstr>Benefits/Criticism of Insurance Amendment</vt:lpstr>
      <vt:lpstr>Will help in penetration</vt:lpstr>
      <vt:lpstr>Will help in penetration</vt:lpstr>
      <vt:lpstr>Sarkari GI companies</vt:lpstr>
      <vt:lpstr>FDI=&gt;Rural penetration criticism</vt:lpstr>
      <vt:lpstr>Benefits/Criticism of Insurance Amendment</vt:lpstr>
      <vt:lpstr>Micro-insurance</vt:lpstr>
      <vt:lpstr>Modi: 2 insurance schemes for वित्तीय समावेशन</vt:lpstr>
      <vt:lpstr>Modi: 2 insurance schemes: how much $$?</vt:lpstr>
      <vt:lpstr>Modi: 2 insurance schemes- PREMIUM</vt:lpstr>
      <vt:lpstr>How to memorize trivial factoids for MCQs?</vt:lpstr>
      <vt:lpstr>Modi: 2 insurance schemes- Eligibility?</vt:lpstr>
      <vt:lpstr>Modi: 2 insurance schemes: implementation?</vt:lpstr>
      <vt:lpstr>Modi 3 schemes</vt:lpstr>
      <vt:lpstr>Slide 36</vt:lpstr>
      <vt:lpstr>Insurance intermediaries: 5 Types</vt:lpstr>
      <vt:lpstr>Intermediary: AGENTs and Brokers</vt:lpstr>
      <vt:lpstr>Bancassurance</vt:lpstr>
      <vt:lpstr>SBI Bank is “Corporate Agent” of</vt:lpstr>
      <vt:lpstr>Intermediaries Agent</vt:lpstr>
      <vt:lpstr>Intermediaries Agent</vt:lpstr>
      <vt:lpstr>Insurance intermediaries: 5 Types</vt:lpstr>
      <vt:lpstr>Surveyor Loss Assessor</vt:lpstr>
      <vt:lpstr>Intermediaries Surveyor</vt:lpstr>
      <vt:lpstr>Claim settlement</vt:lpstr>
      <vt:lpstr>Insurance intermediaries: 5 Types</vt:lpstr>
      <vt:lpstr>3rd Party Admin.</vt:lpstr>
      <vt:lpstr>Slide 49</vt:lpstr>
      <vt:lpstr>Alternate Distribution Channels</vt:lpstr>
      <vt:lpstr>Insurance council</vt:lpstr>
      <vt:lpstr>Tariff advisory Committee</vt:lpstr>
      <vt:lpstr>Slide 53</vt:lpstr>
      <vt:lpstr>Customer ease / protection</vt:lpstr>
      <vt:lpstr>Insurance grievances redressal</vt:lpstr>
      <vt:lpstr>Slide 56</vt:lpstr>
      <vt:lpstr>Slide 57</vt:lpstr>
      <vt:lpstr>How about protecting company from client?</vt:lpstr>
      <vt:lpstr>Slide 59</vt:lpstr>
      <vt:lpstr>Mains / Interview</vt:lpstr>
      <vt:lpstr>Slide 61</vt:lpstr>
    </vt:vector>
  </TitlesOfParts>
  <Company>Mrunal.org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Rural and social obligation</dc:title>
  <dc:creator>Mrunal Patel</dc:creator>
  <cp:lastModifiedBy>Jd</cp:lastModifiedBy>
  <cp:revision>260</cp:revision>
  <dcterms:created xsi:type="dcterms:W3CDTF">2015-06-13T14:14:02Z</dcterms:created>
  <dcterms:modified xsi:type="dcterms:W3CDTF">2015-06-26T03:29:19Z</dcterms:modified>
</cp:coreProperties>
</file>